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257" r:id="rId3"/>
    <p:sldId id="282" r:id="rId4"/>
    <p:sldId id="289" r:id="rId5"/>
    <p:sldId id="292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82"/>
            <p14:sldId id="289"/>
            <p14:sldId id="292"/>
            <p14:sldId id="291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5/25/2019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15:12-13</a:t>
            </a:r>
            <a:br>
              <a:rPr lang="en-US" sz="3600" b="1" dirty="0" smtClean="0"/>
            </a:br>
            <a:r>
              <a:rPr lang="en-US" sz="3600" b="1" dirty="0" smtClean="0"/>
              <a:t>May 8,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2" descr="Image result for calv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calv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Image result for vicks vapor rub 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simon sine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Image result for simon sine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5574" y="2998857"/>
            <a:ext cx="8683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“This is my commandment.”</a:t>
            </a:r>
          </a:p>
        </p:txBody>
      </p:sp>
    </p:spTree>
    <p:extLst>
      <p:ext uri="{BB962C8B-B14F-4D97-AF65-F5344CB8AC3E}">
        <p14:creationId xmlns:p14="http://schemas.microsoft.com/office/powerpoint/2010/main" val="4265008539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03" y="-29547"/>
            <a:ext cx="9211205" cy="6975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4384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heart ca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0" descr="Image result for heart cand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12" descr="Image result for heart cand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4" descr="Image result for heart cand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65" y="1981200"/>
            <a:ext cx="81533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 plumb line is a weight suspended from a string used as a vertical reference line to ensure a structure is centered.</a:t>
            </a:r>
          </a:p>
        </p:txBody>
      </p:sp>
    </p:spTree>
    <p:extLst>
      <p:ext uri="{BB962C8B-B14F-4D97-AF65-F5344CB8AC3E}">
        <p14:creationId xmlns:p14="http://schemas.microsoft.com/office/powerpoint/2010/main" val="34529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65" y="1752600"/>
            <a:ext cx="83026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RE TEXT: I COR. 13:1-3</a:t>
            </a:r>
          </a:p>
          <a:p>
            <a:r>
              <a:rPr lang="en-US" sz="4000" dirty="0"/>
              <a:t>“Paul shows the necessity of love to make the employment of spiritual gifts constructive</a:t>
            </a:r>
            <a:r>
              <a:rPr lang="en-US" sz="4000" dirty="0" smtClean="0"/>
              <a:t>.”</a:t>
            </a:r>
          </a:p>
          <a:p>
            <a:endParaRPr lang="en-US" sz="4000" dirty="0"/>
          </a:p>
          <a:p>
            <a:r>
              <a:rPr lang="en-US" sz="2400" i="1" dirty="0"/>
              <a:t>The Moody Bible Commentary on I Corinthians 13:1-3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8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176" y="20574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The greatest of our gifts are rendered ineffective, if they are not exercised in love!</a:t>
            </a:r>
          </a:p>
        </p:txBody>
      </p:sp>
    </p:spTree>
    <p:extLst>
      <p:ext uri="{BB962C8B-B14F-4D97-AF65-F5344CB8AC3E}">
        <p14:creationId xmlns:p14="http://schemas.microsoft.com/office/powerpoint/2010/main" val="20089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057400"/>
            <a:ext cx="80600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3600"/>
              <a:t>Romans 5:8</a:t>
            </a:r>
            <a:endParaRPr lang="en-US" sz="3600" dirty="0"/>
          </a:p>
          <a:p>
            <a:pPr algn="ctr"/>
            <a:r>
              <a:rPr lang="x-none" sz="3600"/>
              <a:t>But God commendeth his love toward us, in that</a:t>
            </a:r>
            <a:r>
              <a:rPr lang="x-none" sz="3600" smtClean="0"/>
              <a:t>,</a:t>
            </a:r>
            <a:r>
              <a:rPr lang="en-US" sz="3600" dirty="0" smtClean="0"/>
              <a:t> </a:t>
            </a:r>
            <a:r>
              <a:rPr lang="x-none" sz="3600" smtClean="0"/>
              <a:t>while </a:t>
            </a:r>
            <a:r>
              <a:rPr lang="x-none" sz="3600"/>
              <a:t>we were yet sinners, Christ died for us.</a:t>
            </a:r>
            <a:endParaRPr lang="en-US" sz="3600" dirty="0"/>
          </a:p>
          <a:p>
            <a:pPr algn="ctr"/>
            <a:r>
              <a:rPr lang="x-none" sz="360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0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4032</TotalTime>
  <Words>84</Words>
  <Application>Microsoft Office PowerPoint</Application>
  <PresentationFormat>On-screen Show (4:3)</PresentationFormat>
  <Paragraphs>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Cross</vt:lpstr>
      <vt:lpstr>1_Default Design</vt:lpstr>
      <vt:lpstr>JOHN 15:12-13 May 8,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499</cp:revision>
  <dcterms:created xsi:type="dcterms:W3CDTF">2015-12-02T00:25:08Z</dcterms:created>
  <dcterms:modified xsi:type="dcterms:W3CDTF">2019-05-25T12:10:18Z</dcterms:modified>
</cp:coreProperties>
</file>