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7" r:id="rId3"/>
    <p:sldId id="300" r:id="rId4"/>
    <p:sldId id="316" r:id="rId5"/>
    <p:sldId id="317" r:id="rId6"/>
    <p:sldId id="318" r:id="rId7"/>
    <p:sldId id="319" r:id="rId8"/>
    <p:sldId id="320" r:id="rId9"/>
    <p:sldId id="312" r:id="rId10"/>
    <p:sldId id="315" r:id="rId11"/>
    <p:sldId id="321" r:id="rId12"/>
    <p:sldId id="32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00"/>
            <p14:sldId id="316"/>
            <p14:sldId id="317"/>
            <p14:sldId id="318"/>
            <p14:sldId id="319"/>
            <p14:sldId id="320"/>
            <p14:sldId id="312"/>
            <p14:sldId id="315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0C3B2-6555-42E9-8368-4AE5D00AC76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00171-C67D-4124-B4FA-52D749FE7D0F}">
      <dgm:prSet phldrT="[Text]"/>
      <dgm:spPr/>
      <dgm:t>
        <a:bodyPr/>
        <a:lstStyle/>
        <a:p>
          <a:r>
            <a:rPr lang="en-US" dirty="0" smtClean="0"/>
            <a:t>Father</a:t>
          </a:r>
          <a:endParaRPr lang="en-US" dirty="0"/>
        </a:p>
      </dgm:t>
    </dgm:pt>
    <dgm:pt modelId="{E7FB99F0-D290-43D3-BC87-18896785B46B}" type="parTrans" cxnId="{256E7AC0-780F-4E9E-8AC4-9646020D9E7B}">
      <dgm:prSet/>
      <dgm:spPr/>
      <dgm:t>
        <a:bodyPr/>
        <a:lstStyle/>
        <a:p>
          <a:endParaRPr lang="en-US"/>
        </a:p>
      </dgm:t>
    </dgm:pt>
    <dgm:pt modelId="{0CA319D1-7856-49B7-A467-580918154F49}" type="sibTrans" cxnId="{256E7AC0-780F-4E9E-8AC4-9646020D9E7B}">
      <dgm:prSet/>
      <dgm:spPr/>
      <dgm:t>
        <a:bodyPr/>
        <a:lstStyle/>
        <a:p>
          <a:endParaRPr lang="en-US"/>
        </a:p>
      </dgm:t>
    </dgm:pt>
    <dgm:pt modelId="{56E5AEB6-6078-4EA0-9178-C126D2DBD5BB}">
      <dgm:prSet phldrT="[Text]"/>
      <dgm:spPr/>
      <dgm:t>
        <a:bodyPr/>
        <a:lstStyle/>
        <a:p>
          <a:r>
            <a:rPr lang="en-US" dirty="0" smtClean="0"/>
            <a:t>Son</a:t>
          </a:r>
          <a:endParaRPr lang="en-US" dirty="0"/>
        </a:p>
      </dgm:t>
    </dgm:pt>
    <dgm:pt modelId="{8CD09652-7353-4E7A-8228-87B98F5836A5}" type="parTrans" cxnId="{9D189FAB-F19C-43EF-8CD1-0BFC4B207A0C}">
      <dgm:prSet/>
      <dgm:spPr/>
      <dgm:t>
        <a:bodyPr/>
        <a:lstStyle/>
        <a:p>
          <a:endParaRPr lang="en-US"/>
        </a:p>
      </dgm:t>
    </dgm:pt>
    <dgm:pt modelId="{133613DF-A285-4C25-BF8A-B8BD03B1E92E}" type="sibTrans" cxnId="{9D189FAB-F19C-43EF-8CD1-0BFC4B207A0C}">
      <dgm:prSet/>
      <dgm:spPr/>
      <dgm:t>
        <a:bodyPr/>
        <a:lstStyle/>
        <a:p>
          <a:endParaRPr lang="en-US"/>
        </a:p>
      </dgm:t>
    </dgm:pt>
    <dgm:pt modelId="{80BA3D46-B795-4C3E-8C6A-C018D0D4F636}">
      <dgm:prSet phldrT="[Text]"/>
      <dgm:spPr/>
      <dgm:t>
        <a:bodyPr/>
        <a:lstStyle/>
        <a:p>
          <a:r>
            <a:rPr lang="en-US" dirty="0" smtClean="0"/>
            <a:t>Holy Spirit</a:t>
          </a:r>
          <a:endParaRPr lang="en-US" dirty="0"/>
        </a:p>
      </dgm:t>
    </dgm:pt>
    <dgm:pt modelId="{66629ECF-E468-48E3-8FFB-D7289E49F84C}" type="parTrans" cxnId="{471E7BF2-E827-4A86-BC97-F0AA63378A87}">
      <dgm:prSet/>
      <dgm:spPr/>
      <dgm:t>
        <a:bodyPr/>
        <a:lstStyle/>
        <a:p>
          <a:endParaRPr lang="en-US"/>
        </a:p>
      </dgm:t>
    </dgm:pt>
    <dgm:pt modelId="{64D9C04F-47FA-474E-9817-C0861AD803D3}" type="sibTrans" cxnId="{471E7BF2-E827-4A86-BC97-F0AA63378A87}">
      <dgm:prSet/>
      <dgm:spPr/>
      <dgm:t>
        <a:bodyPr/>
        <a:lstStyle/>
        <a:p>
          <a:endParaRPr lang="en-US"/>
        </a:p>
      </dgm:t>
    </dgm:pt>
    <dgm:pt modelId="{443ACEFE-D418-4400-AA49-CA4AA69D87F7}">
      <dgm:prSet/>
      <dgm:spPr/>
      <dgm:t>
        <a:bodyPr/>
        <a:lstStyle/>
        <a:p>
          <a:r>
            <a:rPr lang="en-US" dirty="0" smtClean="0"/>
            <a:t>Apostles</a:t>
          </a:r>
          <a:endParaRPr lang="en-US" dirty="0"/>
        </a:p>
      </dgm:t>
    </dgm:pt>
    <dgm:pt modelId="{BE151DFD-0EE3-4744-A824-4750D30A2721}" type="parTrans" cxnId="{90075794-AB34-4312-8371-0D78670F0B97}">
      <dgm:prSet/>
      <dgm:spPr/>
      <dgm:t>
        <a:bodyPr/>
        <a:lstStyle/>
        <a:p>
          <a:endParaRPr lang="en-US"/>
        </a:p>
      </dgm:t>
    </dgm:pt>
    <dgm:pt modelId="{D166BC96-4AF3-4952-9055-56F58F3D6D2A}" type="sibTrans" cxnId="{90075794-AB34-4312-8371-0D78670F0B97}">
      <dgm:prSet/>
      <dgm:spPr/>
      <dgm:t>
        <a:bodyPr/>
        <a:lstStyle/>
        <a:p>
          <a:endParaRPr lang="en-US"/>
        </a:p>
      </dgm:t>
    </dgm:pt>
    <dgm:pt modelId="{1839E2D8-1663-49AC-971E-0BC9A3DFAD4F}">
      <dgm:prSet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1B7C76AD-9414-450B-AA87-ADF7D943675D}" type="parTrans" cxnId="{80FDE4CA-C01C-4929-BAC3-DEE48EB7CD8E}">
      <dgm:prSet/>
      <dgm:spPr/>
      <dgm:t>
        <a:bodyPr/>
        <a:lstStyle/>
        <a:p>
          <a:endParaRPr lang="en-US"/>
        </a:p>
      </dgm:t>
    </dgm:pt>
    <dgm:pt modelId="{A867068F-EF15-41F0-8639-4449B27890D8}" type="sibTrans" cxnId="{80FDE4CA-C01C-4929-BAC3-DEE48EB7CD8E}">
      <dgm:prSet/>
      <dgm:spPr/>
      <dgm:t>
        <a:bodyPr/>
        <a:lstStyle/>
        <a:p>
          <a:endParaRPr lang="en-US"/>
        </a:p>
      </dgm:t>
    </dgm:pt>
    <dgm:pt modelId="{7B4695F3-0F69-44B1-92DF-25F1FE3D3CF3}" type="pres">
      <dgm:prSet presAssocID="{0880C3B2-6555-42E9-8368-4AE5D00AC76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C223F4C-E7E8-4801-B41C-7011168B6D47}" type="pres">
      <dgm:prSet presAssocID="{9D900171-C67D-4124-B4FA-52D749FE7D0F}" presName="composite" presStyleCnt="0"/>
      <dgm:spPr/>
    </dgm:pt>
    <dgm:pt modelId="{D7604CFD-51B8-4C4C-994D-CD9656045D30}" type="pres">
      <dgm:prSet presAssocID="{9D900171-C67D-4124-B4FA-52D749FE7D0F}" presName="bentUpArrow1" presStyleLbl="alignImgPlace1" presStyleIdx="0" presStyleCnt="4"/>
      <dgm:spPr/>
    </dgm:pt>
    <dgm:pt modelId="{9F738431-6768-4928-B54E-6C9D6433FB9F}" type="pres">
      <dgm:prSet presAssocID="{9D900171-C67D-4124-B4FA-52D749FE7D0F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B69F8-4018-4B12-8FF2-70ED058606C6}" type="pres">
      <dgm:prSet presAssocID="{9D900171-C67D-4124-B4FA-52D749FE7D0F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8CCC2-76A4-44DD-8CC4-45579D79C441}" type="pres">
      <dgm:prSet presAssocID="{0CA319D1-7856-49B7-A467-580918154F49}" presName="sibTrans" presStyleCnt="0"/>
      <dgm:spPr/>
    </dgm:pt>
    <dgm:pt modelId="{065EBC71-E26F-4C75-8ADF-A1821C7DC015}" type="pres">
      <dgm:prSet presAssocID="{56E5AEB6-6078-4EA0-9178-C126D2DBD5BB}" presName="composite" presStyleCnt="0"/>
      <dgm:spPr/>
    </dgm:pt>
    <dgm:pt modelId="{760BC4CF-6380-413C-8648-FD8B660CD4AA}" type="pres">
      <dgm:prSet presAssocID="{56E5AEB6-6078-4EA0-9178-C126D2DBD5BB}" presName="bentUpArrow1" presStyleLbl="alignImgPlace1" presStyleIdx="1" presStyleCnt="4"/>
      <dgm:spPr/>
    </dgm:pt>
    <dgm:pt modelId="{9770D946-6DC3-4649-A4BB-5C8A1CAFBF91}" type="pres">
      <dgm:prSet presAssocID="{56E5AEB6-6078-4EA0-9178-C126D2DBD5BB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21740-B732-4D8D-9864-3959B02809F1}" type="pres">
      <dgm:prSet presAssocID="{56E5AEB6-6078-4EA0-9178-C126D2DBD5B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EA4E1-88D7-4EBF-970C-8CF0A711B614}" type="pres">
      <dgm:prSet presAssocID="{133613DF-A285-4C25-BF8A-B8BD03B1E92E}" presName="sibTrans" presStyleCnt="0"/>
      <dgm:spPr/>
    </dgm:pt>
    <dgm:pt modelId="{ECEE510E-8E47-48D1-96E9-C3D9E7D3B8CB}" type="pres">
      <dgm:prSet presAssocID="{80BA3D46-B795-4C3E-8C6A-C018D0D4F636}" presName="composite" presStyleCnt="0"/>
      <dgm:spPr/>
    </dgm:pt>
    <dgm:pt modelId="{B608286B-B388-4F21-8AB3-674E2A9064C7}" type="pres">
      <dgm:prSet presAssocID="{80BA3D46-B795-4C3E-8C6A-C018D0D4F636}" presName="bentUpArrow1" presStyleLbl="alignImgPlace1" presStyleIdx="2" presStyleCnt="4"/>
      <dgm:spPr/>
    </dgm:pt>
    <dgm:pt modelId="{412ABC72-5B9E-4A50-8209-3AD0C1F7E3E2}" type="pres">
      <dgm:prSet presAssocID="{80BA3D46-B795-4C3E-8C6A-C018D0D4F636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F5502-52E7-492E-8940-60DA870A2493}" type="pres">
      <dgm:prSet presAssocID="{80BA3D46-B795-4C3E-8C6A-C018D0D4F636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930A-4B1B-4E46-97E4-9E22FE866602}" type="pres">
      <dgm:prSet presAssocID="{64D9C04F-47FA-474E-9817-C0861AD803D3}" presName="sibTrans" presStyleCnt="0"/>
      <dgm:spPr/>
    </dgm:pt>
    <dgm:pt modelId="{5D198CEC-5584-4DCE-BB44-5AE5D4922636}" type="pres">
      <dgm:prSet presAssocID="{443ACEFE-D418-4400-AA49-CA4AA69D87F7}" presName="composite" presStyleCnt="0"/>
      <dgm:spPr/>
    </dgm:pt>
    <dgm:pt modelId="{6C0C1728-9D8F-40F7-B75E-EA48E4C43619}" type="pres">
      <dgm:prSet presAssocID="{443ACEFE-D418-4400-AA49-CA4AA69D87F7}" presName="bentUpArrow1" presStyleLbl="alignImgPlace1" presStyleIdx="3" presStyleCnt="4"/>
      <dgm:spPr/>
    </dgm:pt>
    <dgm:pt modelId="{D96A2CD0-B765-4D13-850F-5FB8B9564D84}" type="pres">
      <dgm:prSet presAssocID="{443ACEFE-D418-4400-AA49-CA4AA69D87F7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53776-A380-4765-89C9-B2202C1622A6}" type="pres">
      <dgm:prSet presAssocID="{443ACEFE-D418-4400-AA49-CA4AA69D87F7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0C4AD3C-ED9D-4CA7-819B-86E61243BDFC}" type="pres">
      <dgm:prSet presAssocID="{D166BC96-4AF3-4952-9055-56F58F3D6D2A}" presName="sibTrans" presStyleCnt="0"/>
      <dgm:spPr/>
    </dgm:pt>
    <dgm:pt modelId="{E8CE7E29-F0F9-4549-A11E-ECA9280581FD}" type="pres">
      <dgm:prSet presAssocID="{1839E2D8-1663-49AC-971E-0BC9A3DFAD4F}" presName="composite" presStyleCnt="0"/>
      <dgm:spPr/>
    </dgm:pt>
    <dgm:pt modelId="{5095392F-B793-4E79-8753-7B53335A28F5}" type="pres">
      <dgm:prSet presAssocID="{1839E2D8-1663-49AC-971E-0BC9A3DFAD4F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075794-AB34-4312-8371-0D78670F0B97}" srcId="{0880C3B2-6555-42E9-8368-4AE5D00AC766}" destId="{443ACEFE-D418-4400-AA49-CA4AA69D87F7}" srcOrd="3" destOrd="0" parTransId="{BE151DFD-0EE3-4744-A824-4750D30A2721}" sibTransId="{D166BC96-4AF3-4952-9055-56F58F3D6D2A}"/>
    <dgm:cxn modelId="{256E7AC0-780F-4E9E-8AC4-9646020D9E7B}" srcId="{0880C3B2-6555-42E9-8368-4AE5D00AC766}" destId="{9D900171-C67D-4124-B4FA-52D749FE7D0F}" srcOrd="0" destOrd="0" parTransId="{E7FB99F0-D290-43D3-BC87-18896785B46B}" sibTransId="{0CA319D1-7856-49B7-A467-580918154F49}"/>
    <dgm:cxn modelId="{80FDE4CA-C01C-4929-BAC3-DEE48EB7CD8E}" srcId="{0880C3B2-6555-42E9-8368-4AE5D00AC766}" destId="{1839E2D8-1663-49AC-971E-0BC9A3DFAD4F}" srcOrd="4" destOrd="0" parTransId="{1B7C76AD-9414-450B-AA87-ADF7D943675D}" sibTransId="{A867068F-EF15-41F0-8639-4449B27890D8}"/>
    <dgm:cxn modelId="{7D80C7C5-FA6E-4106-B327-FB1E75D7EA5B}" type="presOf" srcId="{443ACEFE-D418-4400-AA49-CA4AA69D87F7}" destId="{D96A2CD0-B765-4D13-850F-5FB8B9564D84}" srcOrd="0" destOrd="0" presId="urn:microsoft.com/office/officeart/2005/8/layout/StepDownProcess"/>
    <dgm:cxn modelId="{767970BA-6B0D-4DD0-9345-3BF10A1C93F2}" type="presOf" srcId="{1839E2D8-1663-49AC-971E-0BC9A3DFAD4F}" destId="{5095392F-B793-4E79-8753-7B53335A28F5}" srcOrd="0" destOrd="0" presId="urn:microsoft.com/office/officeart/2005/8/layout/StepDownProcess"/>
    <dgm:cxn modelId="{9D189FAB-F19C-43EF-8CD1-0BFC4B207A0C}" srcId="{0880C3B2-6555-42E9-8368-4AE5D00AC766}" destId="{56E5AEB6-6078-4EA0-9178-C126D2DBD5BB}" srcOrd="1" destOrd="0" parTransId="{8CD09652-7353-4E7A-8228-87B98F5836A5}" sibTransId="{133613DF-A285-4C25-BF8A-B8BD03B1E92E}"/>
    <dgm:cxn modelId="{DE486B74-87E4-4BE1-A29C-BAFC409DDC99}" type="presOf" srcId="{0880C3B2-6555-42E9-8368-4AE5D00AC766}" destId="{7B4695F3-0F69-44B1-92DF-25F1FE3D3CF3}" srcOrd="0" destOrd="0" presId="urn:microsoft.com/office/officeart/2005/8/layout/StepDownProcess"/>
    <dgm:cxn modelId="{BF886A38-2C0C-465A-A2A5-3E2C1E02DA93}" type="presOf" srcId="{9D900171-C67D-4124-B4FA-52D749FE7D0F}" destId="{9F738431-6768-4928-B54E-6C9D6433FB9F}" srcOrd="0" destOrd="0" presId="urn:microsoft.com/office/officeart/2005/8/layout/StepDownProcess"/>
    <dgm:cxn modelId="{0C4EE90D-1B71-437A-B2D4-F3D4066777D8}" type="presOf" srcId="{80BA3D46-B795-4C3E-8C6A-C018D0D4F636}" destId="{412ABC72-5B9E-4A50-8209-3AD0C1F7E3E2}" srcOrd="0" destOrd="0" presId="urn:microsoft.com/office/officeart/2005/8/layout/StepDownProcess"/>
    <dgm:cxn modelId="{471E7BF2-E827-4A86-BC97-F0AA63378A87}" srcId="{0880C3B2-6555-42E9-8368-4AE5D00AC766}" destId="{80BA3D46-B795-4C3E-8C6A-C018D0D4F636}" srcOrd="2" destOrd="0" parTransId="{66629ECF-E468-48E3-8FFB-D7289E49F84C}" sibTransId="{64D9C04F-47FA-474E-9817-C0861AD803D3}"/>
    <dgm:cxn modelId="{A294865F-F1A4-4A9C-ADAF-E36A7B8ACFD9}" type="presOf" srcId="{56E5AEB6-6078-4EA0-9178-C126D2DBD5BB}" destId="{9770D946-6DC3-4649-A4BB-5C8A1CAFBF91}" srcOrd="0" destOrd="0" presId="urn:microsoft.com/office/officeart/2005/8/layout/StepDownProcess"/>
    <dgm:cxn modelId="{88249E0E-27D2-4E67-AA12-90D91D721BFC}" type="presParOf" srcId="{7B4695F3-0F69-44B1-92DF-25F1FE3D3CF3}" destId="{3C223F4C-E7E8-4801-B41C-7011168B6D47}" srcOrd="0" destOrd="0" presId="urn:microsoft.com/office/officeart/2005/8/layout/StepDownProcess"/>
    <dgm:cxn modelId="{E98DEDEA-E567-4EF1-8DC6-2E5A6DF4F09D}" type="presParOf" srcId="{3C223F4C-E7E8-4801-B41C-7011168B6D47}" destId="{D7604CFD-51B8-4C4C-994D-CD9656045D30}" srcOrd="0" destOrd="0" presId="urn:microsoft.com/office/officeart/2005/8/layout/StepDownProcess"/>
    <dgm:cxn modelId="{231D7EA4-F584-4E56-8D84-FACC9907F69F}" type="presParOf" srcId="{3C223F4C-E7E8-4801-B41C-7011168B6D47}" destId="{9F738431-6768-4928-B54E-6C9D6433FB9F}" srcOrd="1" destOrd="0" presId="urn:microsoft.com/office/officeart/2005/8/layout/StepDownProcess"/>
    <dgm:cxn modelId="{DE5854BF-9385-4BF8-9EA0-E9006B4B3903}" type="presParOf" srcId="{3C223F4C-E7E8-4801-B41C-7011168B6D47}" destId="{C6AB69F8-4018-4B12-8FF2-70ED058606C6}" srcOrd="2" destOrd="0" presId="urn:microsoft.com/office/officeart/2005/8/layout/StepDownProcess"/>
    <dgm:cxn modelId="{390297F1-5DDE-4EBA-86F8-43C676E461AD}" type="presParOf" srcId="{7B4695F3-0F69-44B1-92DF-25F1FE3D3CF3}" destId="{5638CCC2-76A4-44DD-8CC4-45579D79C441}" srcOrd="1" destOrd="0" presId="urn:microsoft.com/office/officeart/2005/8/layout/StepDownProcess"/>
    <dgm:cxn modelId="{28EE7486-E79F-4F0C-B00D-524F75AA9B5D}" type="presParOf" srcId="{7B4695F3-0F69-44B1-92DF-25F1FE3D3CF3}" destId="{065EBC71-E26F-4C75-8ADF-A1821C7DC015}" srcOrd="2" destOrd="0" presId="urn:microsoft.com/office/officeart/2005/8/layout/StepDownProcess"/>
    <dgm:cxn modelId="{859A6E02-4763-4023-98CA-FB805EC49FC4}" type="presParOf" srcId="{065EBC71-E26F-4C75-8ADF-A1821C7DC015}" destId="{760BC4CF-6380-413C-8648-FD8B660CD4AA}" srcOrd="0" destOrd="0" presId="urn:microsoft.com/office/officeart/2005/8/layout/StepDownProcess"/>
    <dgm:cxn modelId="{CE9151C0-CB48-4D24-BC72-87042E1A48A6}" type="presParOf" srcId="{065EBC71-E26F-4C75-8ADF-A1821C7DC015}" destId="{9770D946-6DC3-4649-A4BB-5C8A1CAFBF91}" srcOrd="1" destOrd="0" presId="urn:microsoft.com/office/officeart/2005/8/layout/StepDownProcess"/>
    <dgm:cxn modelId="{1270C264-9E85-45CA-9315-C342A3A69F32}" type="presParOf" srcId="{065EBC71-E26F-4C75-8ADF-A1821C7DC015}" destId="{30D21740-B732-4D8D-9864-3959B02809F1}" srcOrd="2" destOrd="0" presId="urn:microsoft.com/office/officeart/2005/8/layout/StepDownProcess"/>
    <dgm:cxn modelId="{4DCC951E-970B-4E07-BA2C-571B94AC7B2E}" type="presParOf" srcId="{7B4695F3-0F69-44B1-92DF-25F1FE3D3CF3}" destId="{531EA4E1-88D7-4EBF-970C-8CF0A711B614}" srcOrd="3" destOrd="0" presId="urn:microsoft.com/office/officeart/2005/8/layout/StepDownProcess"/>
    <dgm:cxn modelId="{95E3F46E-1392-428C-9F77-75BA718C0616}" type="presParOf" srcId="{7B4695F3-0F69-44B1-92DF-25F1FE3D3CF3}" destId="{ECEE510E-8E47-48D1-96E9-C3D9E7D3B8CB}" srcOrd="4" destOrd="0" presId="urn:microsoft.com/office/officeart/2005/8/layout/StepDownProcess"/>
    <dgm:cxn modelId="{951003D1-601A-4347-AFBE-7C832D19C373}" type="presParOf" srcId="{ECEE510E-8E47-48D1-96E9-C3D9E7D3B8CB}" destId="{B608286B-B388-4F21-8AB3-674E2A9064C7}" srcOrd="0" destOrd="0" presId="urn:microsoft.com/office/officeart/2005/8/layout/StepDownProcess"/>
    <dgm:cxn modelId="{341C681D-E262-4294-9AE0-78A8286D55B5}" type="presParOf" srcId="{ECEE510E-8E47-48D1-96E9-C3D9E7D3B8CB}" destId="{412ABC72-5B9E-4A50-8209-3AD0C1F7E3E2}" srcOrd="1" destOrd="0" presId="urn:microsoft.com/office/officeart/2005/8/layout/StepDownProcess"/>
    <dgm:cxn modelId="{BA24A010-F070-46ED-A962-6F66DCDEC0B5}" type="presParOf" srcId="{ECEE510E-8E47-48D1-96E9-C3D9E7D3B8CB}" destId="{C51F5502-52E7-492E-8940-60DA870A2493}" srcOrd="2" destOrd="0" presId="urn:microsoft.com/office/officeart/2005/8/layout/StepDownProcess"/>
    <dgm:cxn modelId="{E64A99D1-BC84-4535-8C0A-1F19E876DEBD}" type="presParOf" srcId="{7B4695F3-0F69-44B1-92DF-25F1FE3D3CF3}" destId="{A4DD930A-4B1B-4E46-97E4-9E22FE866602}" srcOrd="5" destOrd="0" presId="urn:microsoft.com/office/officeart/2005/8/layout/StepDownProcess"/>
    <dgm:cxn modelId="{4F663B8B-5FEC-4CB0-B5DC-BF27970200DF}" type="presParOf" srcId="{7B4695F3-0F69-44B1-92DF-25F1FE3D3CF3}" destId="{5D198CEC-5584-4DCE-BB44-5AE5D4922636}" srcOrd="6" destOrd="0" presId="urn:microsoft.com/office/officeart/2005/8/layout/StepDownProcess"/>
    <dgm:cxn modelId="{E9D02DC7-F5C5-4E10-8EB7-420506847DFA}" type="presParOf" srcId="{5D198CEC-5584-4DCE-BB44-5AE5D4922636}" destId="{6C0C1728-9D8F-40F7-B75E-EA48E4C43619}" srcOrd="0" destOrd="0" presId="urn:microsoft.com/office/officeart/2005/8/layout/StepDownProcess"/>
    <dgm:cxn modelId="{B4089F5F-BF83-41C7-9581-56D979819963}" type="presParOf" srcId="{5D198CEC-5584-4DCE-BB44-5AE5D4922636}" destId="{D96A2CD0-B765-4D13-850F-5FB8B9564D84}" srcOrd="1" destOrd="0" presId="urn:microsoft.com/office/officeart/2005/8/layout/StepDownProcess"/>
    <dgm:cxn modelId="{3CC36CBE-5E69-4255-B043-0CA56F19698B}" type="presParOf" srcId="{5D198CEC-5584-4DCE-BB44-5AE5D4922636}" destId="{12853776-A380-4765-89C9-B2202C1622A6}" srcOrd="2" destOrd="0" presId="urn:microsoft.com/office/officeart/2005/8/layout/StepDownProcess"/>
    <dgm:cxn modelId="{996AC2D0-53D8-4162-98A9-9139FD11B786}" type="presParOf" srcId="{7B4695F3-0F69-44B1-92DF-25F1FE3D3CF3}" destId="{D0C4AD3C-ED9D-4CA7-819B-86E61243BDFC}" srcOrd="7" destOrd="0" presId="urn:microsoft.com/office/officeart/2005/8/layout/StepDownProcess"/>
    <dgm:cxn modelId="{22F65B4F-0DEB-4197-8A26-EA0DB4EB2D54}" type="presParOf" srcId="{7B4695F3-0F69-44B1-92DF-25F1FE3D3CF3}" destId="{E8CE7E29-F0F9-4549-A11E-ECA9280581FD}" srcOrd="8" destOrd="0" presId="urn:microsoft.com/office/officeart/2005/8/layout/StepDownProcess"/>
    <dgm:cxn modelId="{9D9BA487-7610-40A3-882C-F0FF18514478}" type="presParOf" srcId="{E8CE7E29-F0F9-4549-A11E-ECA9280581FD}" destId="{5095392F-B793-4E79-8753-7B53335A28F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16:14-15</a:t>
            </a:r>
            <a:br>
              <a:rPr lang="en-US" sz="3600" b="1" dirty="0" smtClean="0"/>
            </a:br>
            <a:r>
              <a:rPr lang="en-US" sz="3600" b="1" dirty="0" smtClean="0"/>
              <a:t>July 31,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10383036"/>
              </p:ext>
            </p:extLst>
          </p:nvPr>
        </p:nvGraphicFramePr>
        <p:xfrm>
          <a:off x="460375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807" y="228600"/>
            <a:ext cx="8153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The only way a person can receive the knowledge of the truth of Jesus Christ is by the illumination of the Holy Spirit in their heart.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The only way a person can come to Jesus Christ as </a:t>
            </a:r>
            <a:r>
              <a:rPr lang="en-US" sz="4400" dirty="0" smtClean="0"/>
              <a:t>Lord </a:t>
            </a:r>
            <a:r>
              <a:rPr lang="en-US" sz="4400" dirty="0"/>
              <a:t>and </a:t>
            </a:r>
            <a:r>
              <a:rPr lang="en-US" sz="4400" dirty="0" smtClean="0"/>
              <a:t>Savior</a:t>
            </a:r>
            <a:r>
              <a:rPr lang="en-US" sz="4400" dirty="0"/>
              <a:t>, is by the leading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42663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 smtClean="0">
                <a:latin typeface="Eras Medium ITC" panose="020B0602030504020804" pitchFamily="34" charset="0"/>
              </a:rPr>
              <a:t>“</a:t>
            </a:r>
            <a:r>
              <a:rPr lang="en-US" sz="6000" dirty="0">
                <a:latin typeface="Eras Medium ITC" panose="020B0602030504020804" pitchFamily="34" charset="0"/>
              </a:rPr>
              <a:t>He shall glorify </a:t>
            </a:r>
            <a:r>
              <a:rPr lang="en-US" sz="6000" dirty="0" smtClean="0">
                <a:latin typeface="Eras Medium ITC" panose="020B0602030504020804" pitchFamily="34" charset="0"/>
              </a:rPr>
              <a:t>me.”</a:t>
            </a:r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 smtClean="0">
                <a:latin typeface="Eras Medium ITC" panose="020B0602030504020804" pitchFamily="34" charset="0"/>
              </a:rPr>
              <a:t>“</a:t>
            </a:r>
            <a:r>
              <a:rPr lang="en-US" sz="6000" dirty="0">
                <a:latin typeface="Eras Medium ITC" panose="020B0602030504020804" pitchFamily="34" charset="0"/>
              </a:rPr>
              <a:t>He shall glorify </a:t>
            </a:r>
            <a:r>
              <a:rPr lang="en-US" sz="6000" u="sng" dirty="0" smtClean="0">
                <a:latin typeface="Eras Medium ITC" panose="020B0602030504020804" pitchFamily="34" charset="0"/>
              </a:rPr>
              <a:t>me</a:t>
            </a:r>
            <a:r>
              <a:rPr lang="en-US" sz="6000" dirty="0" smtClean="0">
                <a:latin typeface="Eras Medium ITC" panose="020B0602030504020804" pitchFamily="34" charset="0"/>
              </a:rPr>
              <a:t>.”</a:t>
            </a:r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 smtClean="0">
                <a:latin typeface="Eras Medium ITC" panose="020B0602030504020804" pitchFamily="34" charset="0"/>
              </a:rPr>
              <a:t>“</a:t>
            </a:r>
            <a:r>
              <a:rPr lang="en-US" sz="6000" u="sng" dirty="0">
                <a:latin typeface="Eras Medium ITC" panose="020B0602030504020804" pitchFamily="34" charset="0"/>
              </a:rPr>
              <a:t>He</a:t>
            </a:r>
            <a:r>
              <a:rPr lang="en-US" sz="6000" dirty="0">
                <a:latin typeface="Eras Medium ITC" panose="020B0602030504020804" pitchFamily="34" charset="0"/>
              </a:rPr>
              <a:t> shall glorify </a:t>
            </a:r>
            <a:r>
              <a:rPr lang="en-US" sz="6000" dirty="0" smtClean="0">
                <a:latin typeface="Eras Medium ITC" panose="020B0602030504020804" pitchFamily="34" charset="0"/>
              </a:rPr>
              <a:t>me.”</a:t>
            </a:r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 smtClean="0">
                <a:latin typeface="Eras Medium ITC" panose="020B0602030504020804" pitchFamily="34" charset="0"/>
              </a:rPr>
              <a:t>“</a:t>
            </a:r>
            <a:r>
              <a:rPr lang="en-US" sz="6000" dirty="0">
                <a:latin typeface="Eras Medium ITC" panose="020B0602030504020804" pitchFamily="34" charset="0"/>
              </a:rPr>
              <a:t>He shall </a:t>
            </a:r>
            <a:r>
              <a:rPr lang="en-US" sz="6000" u="sng" dirty="0">
                <a:latin typeface="Eras Medium ITC" panose="020B0602030504020804" pitchFamily="34" charset="0"/>
              </a:rPr>
              <a:t>glorify</a:t>
            </a:r>
            <a:r>
              <a:rPr lang="en-US" sz="6000" dirty="0">
                <a:latin typeface="Eras Medium ITC" panose="020B0602030504020804" pitchFamily="34" charset="0"/>
              </a:rPr>
              <a:t> </a:t>
            </a:r>
            <a:r>
              <a:rPr lang="en-US" sz="6000" dirty="0" smtClean="0">
                <a:latin typeface="Eras Medium ITC" panose="020B0602030504020804" pitchFamily="34" charset="0"/>
              </a:rPr>
              <a:t>me.”</a:t>
            </a:r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400" b="1" dirty="0"/>
              <a:t>Glorify</a:t>
            </a:r>
            <a:r>
              <a:rPr lang="x-none" sz="4400" dirty="0"/>
              <a:t>: to </a:t>
            </a:r>
            <a:r>
              <a:rPr lang="x-none" sz="4400" i="1" dirty="0"/>
              <a:t>render</a:t>
            </a:r>
            <a:r>
              <a:rPr lang="x-none" sz="4400" dirty="0"/>
              <a:t> as </a:t>
            </a:r>
            <a:r>
              <a:rPr lang="x-none" sz="4400" i="1" dirty="0"/>
              <a:t>glorious</a:t>
            </a:r>
            <a:r>
              <a:rPr lang="en-US" sz="4400" i="1" dirty="0"/>
              <a:t>, or of high esteem – to give full honor – to exalt above all else – to count as more splendid than anyone/anything else.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2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153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6000" b="1" dirty="0"/>
              <a:t>“</a:t>
            </a:r>
            <a:r>
              <a:rPr lang="x-none" sz="6000" dirty="0"/>
              <a:t>all NT truth revealed by God centers in Christ</a:t>
            </a:r>
            <a:r>
              <a:rPr lang="en-US" sz="6000" dirty="0" smtClean="0"/>
              <a:t>.”</a:t>
            </a:r>
          </a:p>
          <a:p>
            <a:endParaRPr lang="en-US" sz="4400" dirty="0"/>
          </a:p>
          <a:p>
            <a:pPr lvl="0"/>
            <a:r>
              <a:rPr lang="en-US" sz="4400" dirty="0" smtClean="0"/>
              <a:t>	- John </a:t>
            </a:r>
            <a:r>
              <a:rPr lang="en-US" sz="4400" dirty="0"/>
              <a:t>MacArthur</a:t>
            </a:r>
          </a:p>
        </p:txBody>
      </p:sp>
    </p:spTree>
    <p:extLst>
      <p:ext uri="{BB962C8B-B14F-4D97-AF65-F5344CB8AC3E}">
        <p14:creationId xmlns:p14="http://schemas.microsoft.com/office/powerpoint/2010/main" val="17824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575" y="154242"/>
            <a:ext cx="8531224" cy="717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100" dirty="0"/>
              <a:t>Is God over all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100" dirty="0"/>
              <a:t>Is the exact image/expression of God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100" dirty="0"/>
              <a:t>Possesses all the attributes of God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100" dirty="0"/>
              <a:t>Is the only Savior and Redeemer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100" dirty="0"/>
              <a:t>Is full of grace and mercy</a:t>
            </a:r>
          </a:p>
          <a:p>
            <a:endParaRPr lang="en-US" sz="3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4853</TotalTime>
  <Words>157</Words>
  <Application>Microsoft Office PowerPoint</Application>
  <PresentationFormat>On-screen Show (4:3)</PresentationFormat>
  <Paragraphs>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Eras Medium ITC</vt:lpstr>
      <vt:lpstr>Cross</vt:lpstr>
      <vt:lpstr>1_Default Design</vt:lpstr>
      <vt:lpstr>JOHN 16:14-15 July 31,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598</cp:revision>
  <dcterms:created xsi:type="dcterms:W3CDTF">2015-12-02T00:25:08Z</dcterms:created>
  <dcterms:modified xsi:type="dcterms:W3CDTF">2019-08-04T22:18:23Z</dcterms:modified>
</cp:coreProperties>
</file>