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57" r:id="rId3"/>
    <p:sldId id="300" r:id="rId4"/>
    <p:sldId id="316" r:id="rId5"/>
    <p:sldId id="317" r:id="rId6"/>
    <p:sldId id="318" r:id="rId7"/>
    <p:sldId id="319" r:id="rId8"/>
    <p:sldId id="32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00"/>
            <p14:sldId id="316"/>
            <p14:sldId id="317"/>
            <p14:sldId id="318"/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16:19-20</a:t>
            </a:r>
            <a:br>
              <a:rPr lang="en-US" sz="3600" b="1" dirty="0" smtClean="0"/>
            </a:br>
            <a:r>
              <a:rPr lang="en-US" sz="3600" b="1" dirty="0" smtClean="0"/>
              <a:t>August 14,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914400"/>
            <a:ext cx="7086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4800" dirty="0" smtClean="0"/>
              <a:t>John </a:t>
            </a:r>
            <a:r>
              <a:rPr lang="x-none" sz="4800" dirty="0"/>
              <a:t>16:16</a:t>
            </a:r>
            <a:br>
              <a:rPr lang="x-none" sz="4800" dirty="0"/>
            </a:br>
            <a:r>
              <a:rPr lang="x-none" sz="4800" dirty="0"/>
              <a:t>A little while, and ye shall not see me: and again, a little while, and ye shall see me, because I go to the Father</a:t>
            </a:r>
            <a:r>
              <a:rPr lang="x-none" sz="4800" dirty="0" smtClean="0"/>
              <a:t>.</a:t>
            </a:r>
            <a:endParaRPr lang="en-US" sz="4800" dirty="0"/>
          </a:p>
          <a:p>
            <a:endParaRPr lang="en-US" sz="6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2192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Jesus </a:t>
            </a:r>
            <a:r>
              <a:rPr lang="en-US" sz="6000" dirty="0"/>
              <a:t>knew their thoughts, and their “private” conversations.</a:t>
            </a:r>
            <a:endParaRPr lang="en-US" sz="6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4384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latin typeface="Eras Medium ITC" panose="020B0602030504020804" pitchFamily="34" charset="0"/>
              </a:rPr>
              <a:t>Jeremiah 29:13</a:t>
            </a:r>
            <a:endParaRPr lang="en-US" sz="72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Georgia" panose="02040502050405020303" pitchFamily="18" charset="0"/>
              </a:rPr>
              <a:t>What Jesus is about to say to them is of such great importance, He prefaces it with the strongest possible assertion that it is true!</a:t>
            </a:r>
            <a:endParaRPr lang="en-US" sz="4800" i="1" dirty="0">
              <a:solidFill>
                <a:schemeClr val="tx1">
                  <a:lumMod val="95000"/>
                </a:schemeClr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000" dirty="0">
                <a:latin typeface="Eras Medium ITC" panose="020B06020305040208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They Will Not Understand Through His Crucifixion, Payment For Sin Will Be Achieved.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000" dirty="0">
                <a:latin typeface="Eras Medium ITC" panose="020B06020305040208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They Will Not Understand That Christ’ Crucifixion Is Not The End Of The Story!</a:t>
            </a:r>
            <a:endParaRPr lang="en-US" sz="4000" dirty="0">
              <a:effectLst/>
              <a:latin typeface="Eras Medium ITC" panose="020B0602030504020804" pitchFamily="34" charset="0"/>
              <a:ea typeface="Calibri" panose="020F0502020204030204" pitchFamily="34" charset="0"/>
              <a:cs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1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dirty="0"/>
              <a:t>This demonstrates that sometimes, that which seems to be the greatest tragedy or loss in our </a:t>
            </a:r>
            <a:r>
              <a:rPr lang="en-US" sz="4800" i="1" dirty="0" smtClean="0"/>
              <a:t>life</a:t>
            </a:r>
            <a:r>
              <a:rPr lang="en-US" sz="4800" i="1" dirty="0"/>
              <a:t>, is but the gateway to our greatest blessings!</a:t>
            </a:r>
          </a:p>
        </p:txBody>
      </p:sp>
    </p:spTree>
    <p:extLst>
      <p:ext uri="{BB962C8B-B14F-4D97-AF65-F5344CB8AC3E}">
        <p14:creationId xmlns:p14="http://schemas.microsoft.com/office/powerpoint/2010/main" val="13723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5063</TotalTime>
  <Words>107</Words>
  <Application>Microsoft Office PowerPoint</Application>
  <PresentationFormat>On-screen Show (4:3)</PresentationFormat>
  <Paragraphs>10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Eras Medium ITC</vt:lpstr>
      <vt:lpstr>Georgia</vt:lpstr>
      <vt:lpstr>Times New Roman</vt:lpstr>
      <vt:lpstr>Wingdings</vt:lpstr>
      <vt:lpstr>Cross</vt:lpstr>
      <vt:lpstr>1_Default Design</vt:lpstr>
      <vt:lpstr>JOHN 16:19-20 August 14,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606</cp:revision>
  <dcterms:created xsi:type="dcterms:W3CDTF">2015-12-02T00:25:08Z</dcterms:created>
  <dcterms:modified xsi:type="dcterms:W3CDTF">2019-09-06T12:56:19Z</dcterms:modified>
</cp:coreProperties>
</file>