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57" r:id="rId3"/>
    <p:sldId id="362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62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17:10-11</a:t>
            </a:r>
            <a:br>
              <a:rPr lang="en-US" sz="3600" b="1" dirty="0" smtClean="0"/>
            </a:br>
            <a:r>
              <a:rPr lang="en-US" sz="3600" b="1" dirty="0" smtClean="0"/>
              <a:t>November 27,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905000"/>
            <a:ext cx="556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/>
              <a:t>Make them “one”</a:t>
            </a:r>
          </a:p>
          <a:p>
            <a:pPr algn="ctr"/>
            <a:r>
              <a:rPr lang="en-US" sz="5600" i="1" dirty="0"/>
              <a:t>United </a:t>
            </a:r>
          </a:p>
          <a:p>
            <a:pPr algn="ctr"/>
            <a:r>
              <a:rPr lang="en-US" sz="5600" i="1" dirty="0"/>
              <a:t>Unified</a:t>
            </a:r>
          </a:p>
        </p:txBody>
      </p:sp>
    </p:spTree>
    <p:extLst>
      <p:ext uri="{BB962C8B-B14F-4D97-AF65-F5344CB8AC3E}">
        <p14:creationId xmlns:p14="http://schemas.microsoft.com/office/powerpoint/2010/main" val="145033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00"/>
            <a:ext cx="579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 smtClean="0"/>
              <a:t>United </a:t>
            </a:r>
            <a:r>
              <a:rPr lang="en-US" sz="5600" dirty="0"/>
              <a:t>in Christ: </a:t>
            </a:r>
            <a:r>
              <a:rPr lang="en-US" sz="5600" i="1" dirty="0"/>
              <a:t>One Lord, </a:t>
            </a:r>
            <a:endParaRPr lang="en-US" sz="5600" i="1" dirty="0" smtClean="0"/>
          </a:p>
          <a:p>
            <a:pPr algn="ctr"/>
            <a:r>
              <a:rPr lang="en-US" sz="5600" i="1" dirty="0" smtClean="0"/>
              <a:t>One </a:t>
            </a:r>
            <a:r>
              <a:rPr lang="en-US" sz="5600" i="1" dirty="0"/>
              <a:t>Faith, </a:t>
            </a:r>
            <a:endParaRPr lang="en-US" sz="5600" i="1" dirty="0" smtClean="0"/>
          </a:p>
          <a:p>
            <a:pPr algn="ctr"/>
            <a:r>
              <a:rPr lang="en-US" sz="5600" i="1" dirty="0" smtClean="0"/>
              <a:t>One Baptism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37844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305800" cy="5103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600" dirty="0"/>
              <a:t>Jesus said that </a:t>
            </a:r>
            <a:r>
              <a:rPr lang="en-US" sz="5600" dirty="0" smtClean="0"/>
              <a:t>He prays, “</a:t>
            </a:r>
            <a:r>
              <a:rPr lang="en-US" sz="5600" dirty="0"/>
              <a:t>for the which thou hast </a:t>
            </a:r>
            <a:r>
              <a:rPr lang="en-US" sz="5600" dirty="0" smtClean="0"/>
              <a:t>given </a:t>
            </a:r>
            <a:r>
              <a:rPr lang="en-US" sz="5600" dirty="0"/>
              <a:t>me; for they are thine” (</a:t>
            </a:r>
            <a:r>
              <a:rPr lang="en-US" sz="5600" dirty="0" err="1"/>
              <a:t>KJV</a:t>
            </a:r>
            <a:r>
              <a:rPr lang="en-US" sz="5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058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900" y="236220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/>
              <a:t>They Were Given To Him </a:t>
            </a:r>
            <a:r>
              <a:rPr lang="en-US" sz="5600" i="1" dirty="0">
                <a:latin typeface="Galatia SIL" panose="02000600020000020004" pitchFamily="2" charset="0"/>
              </a:rPr>
              <a:t>By</a:t>
            </a:r>
            <a:r>
              <a:rPr lang="en-US" sz="5600" dirty="0"/>
              <a:t> The Father, </a:t>
            </a:r>
            <a:endParaRPr lang="en-US" sz="5600" dirty="0" smtClean="0"/>
          </a:p>
          <a:p>
            <a:pPr algn="ctr"/>
            <a:r>
              <a:rPr lang="en-US" sz="5600" dirty="0" smtClean="0"/>
              <a:t>Because </a:t>
            </a:r>
            <a:r>
              <a:rPr lang="en-US" sz="5600" dirty="0"/>
              <a:t>They </a:t>
            </a:r>
            <a:r>
              <a:rPr lang="en-US" sz="5600" i="1" dirty="0">
                <a:latin typeface="Galatia SIL" panose="02000600020000020004" pitchFamily="2" charset="0"/>
              </a:rPr>
              <a:t>Belong To </a:t>
            </a:r>
            <a:r>
              <a:rPr lang="en-US" sz="5600" dirty="0"/>
              <a:t>The Father.</a:t>
            </a:r>
          </a:p>
        </p:txBody>
      </p:sp>
    </p:spTree>
    <p:extLst>
      <p:ext uri="{BB962C8B-B14F-4D97-AF65-F5344CB8AC3E}">
        <p14:creationId xmlns:p14="http://schemas.microsoft.com/office/powerpoint/2010/main" val="14628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/>
              <a:t>All </a:t>
            </a:r>
            <a:r>
              <a:rPr lang="en-US" sz="4400" u="sng" dirty="0" smtClean="0"/>
              <a:t>Things </a:t>
            </a:r>
            <a:r>
              <a:rPr lang="en-US" sz="4400" u="sng" dirty="0"/>
              <a:t>T</a:t>
            </a:r>
            <a:r>
              <a:rPr lang="en-US" sz="4400" u="sng" dirty="0" smtClean="0"/>
              <a:t>angible</a:t>
            </a:r>
            <a:endParaRPr lang="en-US" sz="4400" u="sng" dirty="0"/>
          </a:p>
          <a:p>
            <a:r>
              <a:rPr lang="en-US" sz="4400" dirty="0"/>
              <a:t>The Heavens</a:t>
            </a:r>
          </a:p>
          <a:p>
            <a:r>
              <a:rPr lang="en-US" sz="4400" dirty="0"/>
              <a:t>The World Below</a:t>
            </a:r>
          </a:p>
          <a:p>
            <a:r>
              <a:rPr lang="en-US" sz="4400" dirty="0"/>
              <a:t>The Universe</a:t>
            </a:r>
          </a:p>
          <a:p>
            <a:r>
              <a:rPr lang="en-US" sz="4400" dirty="0"/>
              <a:t>The Earth</a:t>
            </a:r>
          </a:p>
          <a:p>
            <a:r>
              <a:rPr lang="en-US" sz="4400" dirty="0" smtClean="0"/>
              <a:t>“The </a:t>
            </a:r>
            <a:r>
              <a:rPr lang="en-US" sz="4400" dirty="0" err="1"/>
              <a:t>fulness</a:t>
            </a:r>
            <a:r>
              <a:rPr lang="en-US" sz="4400" dirty="0"/>
              <a:t> thereof; the world, and they that dwell therein” (Psalm 24:1)</a:t>
            </a:r>
          </a:p>
        </p:txBody>
      </p:sp>
    </p:spTree>
    <p:extLst>
      <p:ext uri="{BB962C8B-B14F-4D97-AF65-F5344CB8AC3E}">
        <p14:creationId xmlns:p14="http://schemas.microsoft.com/office/powerpoint/2010/main" val="6523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58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u="sng" dirty="0"/>
              <a:t>All Things </a:t>
            </a:r>
            <a:r>
              <a:rPr lang="en-US" sz="4400" u="sng" dirty="0" smtClean="0"/>
              <a:t>Intangible</a:t>
            </a:r>
            <a:endParaRPr lang="en-US" sz="4400" u="sng" dirty="0"/>
          </a:p>
          <a:p>
            <a:r>
              <a:rPr lang="en-US" sz="4400" dirty="0"/>
              <a:t>His Nature</a:t>
            </a:r>
          </a:p>
          <a:p>
            <a:r>
              <a:rPr lang="en-US" sz="4400" dirty="0"/>
              <a:t>His Worship</a:t>
            </a:r>
          </a:p>
          <a:p>
            <a:r>
              <a:rPr lang="en-US" sz="4400" dirty="0"/>
              <a:t>His Doctrines</a:t>
            </a:r>
          </a:p>
          <a:p>
            <a:r>
              <a:rPr lang="en-US" sz="4400" dirty="0"/>
              <a:t>His Glory</a:t>
            </a:r>
          </a:p>
          <a:p>
            <a:r>
              <a:rPr lang="en-US" sz="4400" dirty="0"/>
              <a:t>His </a:t>
            </a:r>
            <a:r>
              <a:rPr lang="en-US" sz="4400" dirty="0" smtClean="0"/>
              <a:t>Honor</a:t>
            </a:r>
          </a:p>
          <a:p>
            <a:r>
              <a:rPr lang="en-US" sz="4400" dirty="0" smtClean="0"/>
              <a:t>His Perfections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8750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dirty="0"/>
              <a:t>Romans </a:t>
            </a:r>
            <a:r>
              <a:rPr lang="en-US" sz="5600" dirty="0" smtClean="0"/>
              <a:t>8:17</a:t>
            </a:r>
          </a:p>
          <a:p>
            <a:pPr algn="ctr"/>
            <a:endParaRPr lang="en-US" sz="5600" dirty="0"/>
          </a:p>
          <a:p>
            <a:pPr algn="ctr"/>
            <a:r>
              <a:rPr lang="en-US" sz="5600" dirty="0"/>
              <a:t>“And if children, then heirs; heirs of God, and joint-heirs with Christ…”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6781800" cy="972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Romans </a:t>
            </a:r>
            <a:r>
              <a:rPr lang="en-US" sz="4800" dirty="0" smtClean="0"/>
              <a:t>4:17 (</a:t>
            </a:r>
            <a:r>
              <a:rPr lang="en-US" sz="4800" dirty="0" err="1" smtClean="0"/>
              <a:t>ESV</a:t>
            </a:r>
            <a:r>
              <a:rPr lang="en-US" sz="4800" dirty="0" smtClean="0"/>
              <a:t>)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as it is written, "I have made you the father of many nations"—in the presence of the God in whom he believed, who gives life to the dead and </a:t>
            </a:r>
            <a:r>
              <a:rPr lang="en-US" sz="4800" u="sng" dirty="0"/>
              <a:t>calls into existence the things that do not exist.</a:t>
            </a:r>
          </a:p>
        </p:txBody>
      </p:sp>
    </p:spTree>
    <p:extLst>
      <p:ext uri="{BB962C8B-B14F-4D97-AF65-F5344CB8AC3E}">
        <p14:creationId xmlns:p14="http://schemas.microsoft.com/office/powerpoint/2010/main" val="2065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60960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The Disciples Will Be Subject To</a:t>
            </a:r>
            <a:r>
              <a:rPr lang="en-US" sz="4400" dirty="0" smtClean="0"/>
              <a:t>…</a:t>
            </a:r>
          </a:p>
          <a:p>
            <a:endParaRPr lang="en-US" sz="4400" dirty="0"/>
          </a:p>
          <a:p>
            <a:pPr lvl="2"/>
            <a:r>
              <a:rPr lang="en-US" sz="4400" dirty="0"/>
              <a:t>Wicked Men</a:t>
            </a:r>
          </a:p>
          <a:p>
            <a:pPr lvl="2"/>
            <a:r>
              <a:rPr lang="en-US" sz="4400" dirty="0"/>
              <a:t>Trials and Tribulations</a:t>
            </a:r>
          </a:p>
          <a:p>
            <a:pPr lvl="2"/>
            <a:r>
              <a:rPr lang="en-US" sz="4400" dirty="0"/>
              <a:t>Temptations of Sin</a:t>
            </a:r>
          </a:p>
          <a:p>
            <a:pPr lvl="2"/>
            <a:r>
              <a:rPr lang="en-US" sz="4400" dirty="0"/>
              <a:t>Persecution</a:t>
            </a:r>
          </a:p>
          <a:p>
            <a:pPr lvl="2"/>
            <a:r>
              <a:rPr lang="en-US" sz="4400" dirty="0"/>
              <a:t>Hatred</a:t>
            </a:r>
          </a:p>
          <a:p>
            <a:pPr lvl="2"/>
            <a:r>
              <a:rPr lang="en-US" sz="4400" dirty="0" smtClean="0"/>
              <a:t>Weariness in Well Doing</a:t>
            </a:r>
          </a:p>
          <a:p>
            <a:pPr lvl="2"/>
            <a:r>
              <a:rPr lang="en-US" sz="4400" dirty="0" smtClean="0"/>
              <a:t>Etc.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1454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01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“Keep” (</a:t>
            </a:r>
            <a:r>
              <a:rPr lang="en-US" sz="4400" dirty="0" err="1"/>
              <a:t>tay</a:t>
            </a:r>
            <a:r>
              <a:rPr lang="en-US" sz="4400" dirty="0"/>
              <a:t>-</a:t>
            </a:r>
            <a:r>
              <a:rPr lang="en-US" sz="4400" dirty="0" err="1"/>
              <a:t>reh</a:t>
            </a:r>
            <a:r>
              <a:rPr lang="en-US" sz="4400" dirty="0"/>
              <a:t>'-o</a:t>
            </a:r>
            <a:r>
              <a:rPr lang="en-US" sz="4400" dirty="0" smtClean="0"/>
              <a:t>)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“by implication to detain (in custody; figuratively to maintain); by extension to withhold (for personal ends; figuratively to keep unmarried” (Strong’s Concordance).</a:t>
            </a:r>
          </a:p>
        </p:txBody>
      </p:sp>
    </p:spTree>
    <p:extLst>
      <p:ext uri="{BB962C8B-B14F-4D97-AF65-F5344CB8AC3E}">
        <p14:creationId xmlns:p14="http://schemas.microsoft.com/office/powerpoint/2010/main" val="2595122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6312</TotalTime>
  <Words>194</Words>
  <Application>Microsoft Office PowerPoint</Application>
  <PresentationFormat>On-screen Show (4:3)</PresentationFormat>
  <Paragraphs>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Galatia SIL</vt:lpstr>
      <vt:lpstr>Cross</vt:lpstr>
      <vt:lpstr>1_Default Design</vt:lpstr>
      <vt:lpstr>JOHN 17:10-11 November 27,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761</cp:revision>
  <dcterms:created xsi:type="dcterms:W3CDTF">2015-12-02T00:25:08Z</dcterms:created>
  <dcterms:modified xsi:type="dcterms:W3CDTF">2020-01-06T11:55:05Z</dcterms:modified>
</cp:coreProperties>
</file>