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282" r:id="rId4"/>
    <p:sldId id="289" r:id="rId5"/>
    <p:sldId id="292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89"/>
            <p14:sldId id="292"/>
            <p14:sldId id="291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15:16</a:t>
            </a:r>
            <a:br>
              <a:rPr lang="en-US" sz="3600" b="1" dirty="0" smtClean="0"/>
            </a:br>
            <a:r>
              <a:rPr lang="en-US" sz="3600" b="1" dirty="0" smtClean="0"/>
              <a:t>May 22,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5574" y="2998857"/>
            <a:ext cx="8683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“This is my commandment.”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65" y="1981200"/>
            <a:ext cx="8153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 plumb line is a weight suspended from a string used as a vertical reference line to ensure a structure is centered.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2359" y="1752600"/>
            <a:ext cx="8302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/>
              <a:t>“I made God my choice!”</a:t>
            </a:r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72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Those, whom He chooses, He </a:t>
            </a:r>
            <a:r>
              <a:rPr lang="en-US" sz="4800" dirty="0" smtClean="0"/>
              <a:t>also </a:t>
            </a:r>
            <a:r>
              <a:rPr lang="en-US" sz="4800" i="1" dirty="0" smtClean="0"/>
              <a:t>ordains/anoints/empowers</a:t>
            </a:r>
            <a:r>
              <a:rPr lang="en-US" sz="4800" dirty="0"/>
              <a:t>, to do His will</a:t>
            </a:r>
            <a:r>
              <a:rPr lang="en-US" sz="4800" dirty="0" smtClean="0"/>
              <a:t>!</a:t>
            </a:r>
          </a:p>
          <a:p>
            <a:endParaRPr lang="en-US" sz="4800" dirty="0"/>
          </a:p>
          <a:p>
            <a:pPr algn="r"/>
            <a:r>
              <a:rPr lang="en-US" sz="4800" dirty="0"/>
              <a:t>II Corinthians 4:7</a:t>
            </a:r>
          </a:p>
          <a:p>
            <a:pPr algn="r"/>
            <a:r>
              <a:rPr lang="en-US" sz="4800" dirty="0"/>
              <a:t>I Corinthians 1:26-28</a:t>
            </a:r>
          </a:p>
          <a:p>
            <a:pPr algn="r"/>
            <a:r>
              <a:rPr lang="en-US" sz="4800" dirty="0"/>
              <a:t>I Corinthians 1:29</a:t>
            </a:r>
          </a:p>
        </p:txBody>
      </p:sp>
    </p:spTree>
    <p:extLst>
      <p:ext uri="{BB962C8B-B14F-4D97-AF65-F5344CB8AC3E}">
        <p14:creationId xmlns:p14="http://schemas.microsoft.com/office/powerpoint/2010/main" val="2008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72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Those, whom He chooses, He </a:t>
            </a:r>
            <a:r>
              <a:rPr lang="en-US" sz="4800" dirty="0" smtClean="0"/>
              <a:t>also </a:t>
            </a:r>
            <a:r>
              <a:rPr lang="en-US" sz="4800" i="1" dirty="0" smtClean="0"/>
              <a:t>ordains/anoints/empowers</a:t>
            </a:r>
            <a:r>
              <a:rPr lang="en-US" sz="4800" dirty="0"/>
              <a:t>, to do His will</a:t>
            </a:r>
            <a:r>
              <a:rPr lang="en-US" sz="4800" dirty="0" smtClean="0"/>
              <a:t>!</a:t>
            </a:r>
          </a:p>
          <a:p>
            <a:endParaRPr lang="en-US" sz="4800" dirty="0"/>
          </a:p>
          <a:p>
            <a:pPr algn="r"/>
            <a:r>
              <a:rPr lang="en-US" sz="4800" dirty="0"/>
              <a:t>II Corinthians 4:7</a:t>
            </a:r>
          </a:p>
          <a:p>
            <a:pPr algn="r"/>
            <a:r>
              <a:rPr lang="en-US" sz="4800" dirty="0"/>
              <a:t>I Corinthians 1:26-28</a:t>
            </a:r>
          </a:p>
          <a:p>
            <a:pPr algn="r"/>
            <a:r>
              <a:rPr lang="en-US" sz="4800" dirty="0"/>
              <a:t>I Corinthians 1:29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4148</TotalTime>
  <Words>67</Words>
  <Application>Microsoft Office PowerPoint</Application>
  <PresentationFormat>On-screen Show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Cross</vt:lpstr>
      <vt:lpstr>1_Default Design</vt:lpstr>
      <vt:lpstr>JOHN 15:16 May 22,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508</cp:revision>
  <dcterms:created xsi:type="dcterms:W3CDTF">2015-12-02T00:25:08Z</dcterms:created>
  <dcterms:modified xsi:type="dcterms:W3CDTF">2019-05-25T12:19:57Z</dcterms:modified>
</cp:coreProperties>
</file>