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297" r:id="rId4"/>
    <p:sldId id="300" r:id="rId5"/>
    <p:sldId id="306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97"/>
            <p14:sldId id="300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16:12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July 17,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9311" y="1752600"/>
            <a:ext cx="830262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Eras Medium ITC" panose="020B0602030504020804" pitchFamily="34" charset="0"/>
              </a:rPr>
              <a:t>Sin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Eras Medium ITC" panose="020B0602030504020804" pitchFamily="34" charset="0"/>
              </a:rPr>
              <a:t>Righteousness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Eras Medium ITC" panose="020B0602030504020804" pitchFamily="34" charset="0"/>
              </a:rPr>
              <a:t>Judgement</a:t>
            </a:r>
          </a:p>
          <a:p>
            <a:pPr algn="ctr"/>
            <a:endParaRPr lang="en-US" sz="56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4279" y="533400"/>
            <a:ext cx="83026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Eras Medium ITC" panose="020B0602030504020804" pitchFamily="34" charset="0"/>
              </a:rPr>
              <a:t>I </a:t>
            </a:r>
            <a:r>
              <a:rPr lang="en-US" sz="4400" dirty="0">
                <a:latin typeface="Eras Medium ITC" panose="020B0602030504020804" pitchFamily="34" charset="0"/>
              </a:rPr>
              <a:t>have yet many things to say unto </a:t>
            </a:r>
            <a:r>
              <a:rPr lang="en-US" sz="4400" dirty="0" smtClean="0">
                <a:latin typeface="Eras Medium ITC" panose="020B0602030504020804" pitchFamily="34" charset="0"/>
              </a:rPr>
              <a:t>you…</a:t>
            </a:r>
            <a:r>
              <a:rPr lang="en-US" sz="4400" dirty="0">
                <a:latin typeface="Eras Medium ITC" panose="020B0602030504020804" pitchFamily="34" charset="0"/>
              </a:rPr>
              <a:t>	</a:t>
            </a:r>
            <a:r>
              <a:rPr lang="en-US" sz="4400" dirty="0" smtClean="0">
                <a:latin typeface="Eras Medium ITC" panose="020B0602030504020804" pitchFamily="34" charset="0"/>
              </a:rPr>
              <a:t>(</a:t>
            </a:r>
            <a:r>
              <a:rPr lang="en-US" sz="4400" dirty="0" err="1" smtClean="0">
                <a:latin typeface="Eras Medium ITC" panose="020B0602030504020804" pitchFamily="34" charset="0"/>
              </a:rPr>
              <a:t>KJV</a:t>
            </a:r>
            <a:r>
              <a:rPr lang="en-US" sz="4400" dirty="0" smtClean="0">
                <a:latin typeface="Eras Medium ITC" panose="020B0602030504020804" pitchFamily="34" charset="0"/>
              </a:rPr>
              <a:t>)</a:t>
            </a:r>
          </a:p>
          <a:p>
            <a:endParaRPr lang="en-US" sz="4400" dirty="0" smtClean="0">
              <a:latin typeface="Eras Medium ITC" panose="020B0602030504020804" pitchFamily="34" charset="0"/>
            </a:endParaRPr>
          </a:p>
          <a:p>
            <a:r>
              <a:rPr lang="en-US" sz="4400" dirty="0" smtClean="0">
                <a:latin typeface="Eras Medium ITC" panose="020B0602030504020804" pitchFamily="34" charset="0"/>
              </a:rPr>
              <a:t>I </a:t>
            </a:r>
            <a:r>
              <a:rPr lang="en-US" sz="4400" dirty="0">
                <a:latin typeface="Eras Medium ITC" panose="020B0602030504020804" pitchFamily="34" charset="0"/>
              </a:rPr>
              <a:t>have much more to say to </a:t>
            </a:r>
            <a:r>
              <a:rPr lang="en-US" sz="4400" dirty="0" smtClean="0">
                <a:latin typeface="Eras Medium ITC" panose="020B0602030504020804" pitchFamily="34" charset="0"/>
              </a:rPr>
              <a:t>you... (</a:t>
            </a:r>
            <a:r>
              <a:rPr lang="en-US" sz="4400" dirty="0" err="1" smtClean="0">
                <a:latin typeface="Eras Medium ITC" panose="020B0602030504020804" pitchFamily="34" charset="0"/>
              </a:rPr>
              <a:t>CEV</a:t>
            </a:r>
            <a:r>
              <a:rPr lang="en-US" sz="4400" dirty="0" smtClean="0">
                <a:latin typeface="Eras Medium ITC" panose="020B0602030504020804" pitchFamily="34" charset="0"/>
              </a:rPr>
              <a:t>)</a:t>
            </a:r>
          </a:p>
          <a:p>
            <a:endParaRPr lang="en-US" sz="4400" dirty="0" smtClean="0">
              <a:latin typeface="Eras Medium ITC" panose="020B0602030504020804" pitchFamily="34" charset="0"/>
            </a:endParaRPr>
          </a:p>
          <a:p>
            <a:r>
              <a:rPr lang="en-US" sz="4400" dirty="0" smtClean="0">
                <a:latin typeface="Eras Medium ITC" panose="020B0602030504020804" pitchFamily="34" charset="0"/>
              </a:rPr>
              <a:t>I </a:t>
            </a:r>
            <a:r>
              <a:rPr lang="en-US" sz="4400" dirty="0">
                <a:latin typeface="Eras Medium ITC" panose="020B0602030504020804" pitchFamily="34" charset="0"/>
              </a:rPr>
              <a:t>still have many things to say to </a:t>
            </a:r>
            <a:r>
              <a:rPr lang="en-US" sz="4400" dirty="0" smtClean="0">
                <a:latin typeface="Eras Medium ITC" panose="020B0602030504020804" pitchFamily="34" charset="0"/>
              </a:rPr>
              <a:t>you… (</a:t>
            </a:r>
            <a:r>
              <a:rPr lang="en-US" sz="4400" dirty="0" err="1" smtClean="0">
                <a:latin typeface="Eras Medium ITC" panose="020B0602030504020804" pitchFamily="34" charset="0"/>
              </a:rPr>
              <a:t>ESV</a:t>
            </a:r>
            <a:r>
              <a:rPr lang="en-US" sz="4400" dirty="0" smtClean="0">
                <a:latin typeface="Eras Medium ITC" panose="020B0602030504020804" pitchFamily="34" charset="0"/>
              </a:rPr>
              <a:t>)</a:t>
            </a:r>
            <a:r>
              <a:rPr lang="en-US" sz="4400" dirty="0"/>
              <a:t>	</a:t>
            </a:r>
          </a:p>
          <a:p>
            <a:endParaRPr lang="x-none" sz="4400" dirty="0"/>
          </a:p>
        </p:txBody>
      </p:sp>
    </p:spTree>
    <p:extLst>
      <p:ext uri="{BB962C8B-B14F-4D97-AF65-F5344CB8AC3E}">
        <p14:creationId xmlns:p14="http://schemas.microsoft.com/office/powerpoint/2010/main" val="1930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5407" y="1828800"/>
            <a:ext cx="830262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latin typeface="Eras Medium ITC" panose="020B0602030504020804" pitchFamily="34" charset="0"/>
              </a:rPr>
              <a:t>All that the Holy Spirit was to them, He </a:t>
            </a:r>
            <a:r>
              <a:rPr lang="en-US" sz="5600" dirty="0" smtClean="0">
                <a:latin typeface="Eras Medium ITC" panose="020B0602030504020804" pitchFamily="34" charset="0"/>
              </a:rPr>
              <a:t>is to you </a:t>
            </a:r>
            <a:r>
              <a:rPr lang="en-US" sz="5600" dirty="0">
                <a:latin typeface="Eras Medium ITC" panose="020B0602030504020804" pitchFamily="34" charset="0"/>
              </a:rPr>
              <a:t>and </a:t>
            </a:r>
            <a:r>
              <a:rPr lang="en-US" sz="5600" dirty="0" smtClean="0">
                <a:latin typeface="Eras Medium ITC" panose="020B0602030504020804" pitchFamily="34" charset="0"/>
              </a:rPr>
              <a:t>me!</a:t>
            </a:r>
            <a:r>
              <a:rPr lang="en-US" sz="4400" dirty="0"/>
              <a:t>	</a:t>
            </a:r>
          </a:p>
          <a:p>
            <a:endParaRPr lang="x-none" sz="4400" dirty="0"/>
          </a:p>
        </p:txBody>
      </p:sp>
    </p:spTree>
    <p:extLst>
      <p:ext uri="{BB962C8B-B14F-4D97-AF65-F5344CB8AC3E}">
        <p14:creationId xmlns:p14="http://schemas.microsoft.com/office/powerpoint/2010/main" val="19398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4759" y="609600"/>
            <a:ext cx="8302625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The Kingdom Of Heaven </a:t>
            </a:r>
            <a:endParaRPr lang="en-US" sz="4400" dirty="0" smtClean="0">
              <a:latin typeface="Eras Medium ITC" panose="020B0602030504020804" pitchFamily="34" charset="0"/>
            </a:endParaRP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The Establishment Of The Church And The Harvest Of The </a:t>
            </a:r>
            <a:r>
              <a:rPr lang="en-US" sz="4400" dirty="0" smtClean="0">
                <a:latin typeface="Eras Medium ITC" panose="020B0602030504020804" pitchFamily="34" charset="0"/>
              </a:rPr>
              <a:t>Gentiles</a:t>
            </a: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The Move Away From The Ceremonial Law, And The Operation Of The Law Of </a:t>
            </a:r>
            <a:r>
              <a:rPr lang="en-US" sz="4400" dirty="0" smtClean="0">
                <a:latin typeface="Eras Medium ITC" panose="020B0602030504020804" pitchFamily="34" charset="0"/>
              </a:rPr>
              <a:t>Grace</a:t>
            </a:r>
          </a:p>
          <a:p>
            <a:endParaRPr lang="en-US" sz="1400" dirty="0"/>
          </a:p>
          <a:p>
            <a:pPr algn="ctr"/>
            <a:r>
              <a:rPr lang="en-US" sz="4400" dirty="0"/>
              <a:t>	</a:t>
            </a:r>
          </a:p>
          <a:p>
            <a:endParaRPr lang="x-none" sz="4400" dirty="0"/>
          </a:p>
        </p:txBody>
      </p:sp>
    </p:spTree>
    <p:extLst>
      <p:ext uri="{BB962C8B-B14F-4D97-AF65-F5344CB8AC3E}">
        <p14:creationId xmlns:p14="http://schemas.microsoft.com/office/powerpoint/2010/main" val="7414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0375" y="1219200"/>
            <a:ext cx="83026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His Plans For Their Personal Lives And </a:t>
            </a:r>
            <a:r>
              <a:rPr lang="en-US" sz="4400" dirty="0" smtClean="0">
                <a:latin typeface="Eras Medium ITC" panose="020B0602030504020804" pitchFamily="34" charset="0"/>
              </a:rPr>
              <a:t>Ministries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Eras Medium ITC" panose="020B06020305040208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The Events Of The End </a:t>
            </a:r>
            <a:r>
              <a:rPr lang="en-US" sz="4400" dirty="0" smtClean="0">
                <a:latin typeface="Eras Medium ITC" panose="020B0602030504020804" pitchFamily="34" charset="0"/>
              </a:rPr>
              <a:t>Times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Eras Medium ITC" panose="020B06020305040208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The Ushering In Of </a:t>
            </a:r>
            <a:r>
              <a:rPr lang="en-US" sz="4400" dirty="0" smtClean="0">
                <a:latin typeface="Eras Medium ITC" panose="020B0602030504020804" pitchFamily="34" charset="0"/>
              </a:rPr>
              <a:t>Eternity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Eras Medium ITC" panose="020B06020305040208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Eras Medium ITC" panose="020B0602030504020804" pitchFamily="34" charset="0"/>
              </a:rPr>
              <a:t>…and many other things</a:t>
            </a:r>
          </a:p>
          <a:p>
            <a:endParaRPr lang="x-none" sz="4400" dirty="0"/>
          </a:p>
        </p:txBody>
      </p:sp>
    </p:spTree>
    <p:extLst>
      <p:ext uri="{BB962C8B-B14F-4D97-AF65-F5344CB8AC3E}">
        <p14:creationId xmlns:p14="http://schemas.microsoft.com/office/powerpoint/2010/main" val="4358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3423" y="685800"/>
            <a:ext cx="830262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Eras Medium ITC" panose="020B0602030504020804" pitchFamily="34" charset="0"/>
              </a:rPr>
              <a:t>Peter’s full acceptance of Gentiles into the Body of Christ (Acts 9; 10</a:t>
            </a:r>
            <a:r>
              <a:rPr lang="en-US" sz="3600" dirty="0" smtClean="0">
                <a:latin typeface="Eras Medium ITC" panose="020B0602030504020804" pitchFamily="34" charset="0"/>
              </a:rPr>
              <a:t>)</a:t>
            </a: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James (and others) coming to </a:t>
            </a:r>
            <a:r>
              <a:rPr lang="en-US" sz="3600" dirty="0" smtClean="0">
                <a:latin typeface="Eras Medium ITC" panose="020B0602030504020804" pitchFamily="34" charset="0"/>
              </a:rPr>
              <a:t>understand that in Christ, </a:t>
            </a:r>
            <a:r>
              <a:rPr lang="en-US" sz="3600" dirty="0">
                <a:latin typeface="Eras Medium ITC" panose="020B0602030504020804" pitchFamily="34" charset="0"/>
              </a:rPr>
              <a:t>there was no need for circumcision and other elements of the Law (Acts 15</a:t>
            </a:r>
            <a:r>
              <a:rPr lang="en-US" sz="3600" dirty="0" smtClean="0">
                <a:latin typeface="Eras Medium ITC" panose="020B0602030504020804" pitchFamily="34" charset="0"/>
              </a:rPr>
              <a:t>)</a:t>
            </a: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endParaRPr lang="en-US" sz="14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Paul’s growth in the spirit of forgiveness (Acts 15)</a:t>
            </a:r>
          </a:p>
          <a:p>
            <a:endParaRPr lang="x-none" sz="4400" dirty="0"/>
          </a:p>
        </p:txBody>
      </p:sp>
    </p:spTree>
    <p:extLst>
      <p:ext uri="{BB962C8B-B14F-4D97-AF65-F5344CB8AC3E}">
        <p14:creationId xmlns:p14="http://schemas.microsoft.com/office/powerpoint/2010/main" val="22545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4717</TotalTime>
  <Words>144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Eras Medium ITC</vt:lpstr>
      <vt:lpstr>Wingdings</vt:lpstr>
      <vt:lpstr>Cross</vt:lpstr>
      <vt:lpstr>1_Default Design</vt:lpstr>
      <vt:lpstr>JOHN 16:12 July 17,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579</cp:revision>
  <dcterms:created xsi:type="dcterms:W3CDTF">2015-12-02T00:25:08Z</dcterms:created>
  <dcterms:modified xsi:type="dcterms:W3CDTF">2019-07-20T10:03:06Z</dcterms:modified>
</cp:coreProperties>
</file>