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handoutMasterIdLst>
    <p:handoutMasterId r:id="rId12"/>
  </p:handoutMasterIdLst>
  <p:sldIdLst>
    <p:sldId id="257" r:id="rId3"/>
    <p:sldId id="282" r:id="rId4"/>
    <p:sldId id="292" r:id="rId5"/>
    <p:sldId id="291" r:id="rId6"/>
    <p:sldId id="293" r:id="rId7"/>
    <p:sldId id="294" r:id="rId8"/>
    <p:sldId id="295" r:id="rId9"/>
    <p:sldId id="29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282"/>
            <p14:sldId id="292"/>
            <p14:sldId id="291"/>
            <p14:sldId id="293"/>
            <p14:sldId id="294"/>
            <p14:sldId id="295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6" autoAdjust="0"/>
    <p:restoredTop sz="94306" autoAdjust="0"/>
  </p:normalViewPr>
  <p:slideViewPr>
    <p:cSldViewPr>
      <p:cViewPr varScale="1">
        <p:scale>
          <a:sx n="84" d="100"/>
          <a:sy n="84" d="100"/>
        </p:scale>
        <p:origin x="13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15:26-27</a:t>
            </a:r>
            <a:br>
              <a:rPr lang="en-US" sz="3600" b="1" dirty="0" smtClean="0"/>
            </a:br>
            <a:r>
              <a:rPr lang="en-US" sz="3600" b="1" dirty="0" smtClean="0"/>
              <a:t>June 19,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wer of your testimo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2" descr="Image result for calv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Image result for calva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0" descr="Image result for vicks vapor rub 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Image result for simon sine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8" descr="Image result for simon sine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8999" y="617537"/>
            <a:ext cx="8836025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/>
              <a:t>The secret of the fruitful Christian life </a:t>
            </a:r>
            <a:r>
              <a:rPr lang="en-US" sz="4000" dirty="0" smtClean="0"/>
              <a:t>is abiding in the Vine (Christ)</a:t>
            </a:r>
            <a:endParaRPr lang="en-US" sz="4000" dirty="0"/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/>
              <a:t>Loving God and keeping His Commandments are inseparable Christian virtues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/>
              <a:t>Loving God and loving one another are inseparable Christian virtues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/>
              <a:t>In the world, persecution of Christ and persecution of Christians is the norm, not the exception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426500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8" descr="Image result for heart cand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10" descr="Image result for heart cand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12" descr="Image result for heart cand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4" descr="Image result for heart cand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7575" y="1066800"/>
            <a:ext cx="7162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dirty="0"/>
              <a:t>Numbers 11:17</a:t>
            </a:r>
          </a:p>
          <a:p>
            <a:pPr algn="r"/>
            <a:r>
              <a:rPr lang="en-US" sz="5000" dirty="0"/>
              <a:t>Judges 3:10</a:t>
            </a:r>
          </a:p>
          <a:p>
            <a:r>
              <a:rPr lang="en-US" sz="5000" dirty="0"/>
              <a:t>Judges 6:34</a:t>
            </a:r>
          </a:p>
          <a:p>
            <a:pPr algn="r"/>
            <a:r>
              <a:rPr lang="en-US" sz="5000" dirty="0"/>
              <a:t>I Samuel 11:6</a:t>
            </a:r>
          </a:p>
          <a:p>
            <a:r>
              <a:rPr lang="en-US" sz="5000" dirty="0"/>
              <a:t>I Samuel 16:13</a:t>
            </a:r>
          </a:p>
          <a:p>
            <a:pPr algn="r"/>
            <a:r>
              <a:rPr lang="en-US" sz="5000" dirty="0"/>
              <a:t>Psalm 51:11</a:t>
            </a:r>
          </a:p>
          <a:p>
            <a:pPr algn="ctr"/>
            <a:endParaRPr lang="en-US" sz="40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90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26847" y="1219200"/>
            <a:ext cx="83026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dirty="0">
                <a:latin typeface="Verdana" panose="020B0604030504040204" pitchFamily="34" charset="0"/>
                <a:ea typeface="Verdana" panose="020B0604030504040204" pitchFamily="34" charset="0"/>
              </a:rPr>
              <a:t>“Comforter” (</a:t>
            </a:r>
            <a:r>
              <a:rPr lang="en-US" sz="5600" dirty="0" err="1">
                <a:latin typeface="Verdana" panose="020B0604030504040204" pitchFamily="34" charset="0"/>
                <a:ea typeface="Verdana" panose="020B0604030504040204" pitchFamily="34" charset="0"/>
              </a:rPr>
              <a:t>KJV</a:t>
            </a:r>
            <a:r>
              <a:rPr lang="en-US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ctr"/>
            <a:endParaRPr lang="en-US" sz="5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5600" dirty="0">
                <a:latin typeface="Verdana" panose="020B0604030504040204" pitchFamily="34" charset="0"/>
                <a:ea typeface="Verdana" panose="020B0604030504040204" pitchFamily="34" charset="0"/>
              </a:rPr>
              <a:t>“Helper” (</a:t>
            </a:r>
            <a:r>
              <a:rPr lang="en-US" sz="5600" dirty="0" err="1">
                <a:latin typeface="Verdana" panose="020B0604030504040204" pitchFamily="34" charset="0"/>
                <a:ea typeface="Verdana" panose="020B0604030504040204" pitchFamily="34" charset="0"/>
              </a:rPr>
              <a:t>ESV</a:t>
            </a:r>
            <a:r>
              <a:rPr lang="en-US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ctr"/>
            <a:endParaRPr lang="en-US" sz="5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5600" dirty="0">
                <a:latin typeface="Verdana" panose="020B0604030504040204" pitchFamily="34" charset="0"/>
                <a:ea typeface="Verdana" panose="020B0604030504040204" pitchFamily="34" charset="0"/>
              </a:rPr>
              <a:t>“Advocate” (</a:t>
            </a:r>
            <a:r>
              <a:rPr lang="en-US" sz="5600" dirty="0" err="1">
                <a:latin typeface="Verdana" panose="020B0604030504040204" pitchFamily="34" charset="0"/>
                <a:ea typeface="Verdana" panose="020B0604030504040204" pitchFamily="34" charset="0"/>
              </a:rPr>
              <a:t>NIV</a:t>
            </a:r>
            <a:r>
              <a:rPr lang="en-US" sz="56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80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26847" y="685800"/>
            <a:ext cx="830262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6000" i="1" dirty="0">
                <a:latin typeface="Verdana" panose="020B0604030504040204" pitchFamily="34" charset="0"/>
                <a:ea typeface="Verdana" panose="020B0604030504040204" pitchFamily="34" charset="0"/>
              </a:rPr>
              <a:t>par-ak'-</a:t>
            </a:r>
            <a:r>
              <a:rPr lang="x-none" sz="60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lay-tos</a:t>
            </a:r>
            <a:endParaRPr lang="en-US" sz="6000" i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6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x-none" sz="6000" dirty="0">
                <a:latin typeface="Verdana" panose="020B0604030504040204" pitchFamily="34" charset="0"/>
                <a:ea typeface="Verdana" panose="020B0604030504040204" pitchFamily="34" charset="0"/>
              </a:rPr>
              <a:t>An </a:t>
            </a:r>
            <a:r>
              <a:rPr lang="x-none" sz="6000" i="1" dirty="0">
                <a:latin typeface="Verdana" panose="020B0604030504040204" pitchFamily="34" charset="0"/>
                <a:ea typeface="Verdana" panose="020B0604030504040204" pitchFamily="34" charset="0"/>
              </a:rPr>
              <a:t>intercessor</a:t>
            </a:r>
            <a:r>
              <a:rPr lang="x-none" sz="6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x-none" sz="6000" i="1" dirty="0">
                <a:latin typeface="Verdana" panose="020B0604030504040204" pitchFamily="34" charset="0"/>
                <a:ea typeface="Verdana" panose="020B0604030504040204" pitchFamily="34" charset="0"/>
              </a:rPr>
              <a:t>consoler:</a:t>
            </a:r>
            <a:r>
              <a:rPr lang="x-none" sz="6000" dirty="0">
                <a:latin typeface="Verdana" panose="020B0604030504040204" pitchFamily="34" charset="0"/>
                <a:ea typeface="Verdana" panose="020B0604030504040204" pitchFamily="34" charset="0"/>
              </a:rPr>
              <a:t> - advocate, comforter</a:t>
            </a:r>
            <a:r>
              <a:rPr lang="x-none" sz="60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sz="6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6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- Strong’s Concordance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12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7975" y="187770"/>
            <a:ext cx="830262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The Spirit of Truth</a:t>
            </a:r>
          </a:p>
          <a:p>
            <a:pPr algn="ctr"/>
            <a:endParaRPr lang="en-US" sz="3600" i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3600" dirty="0" smtClean="0"/>
              <a:t>“…who </a:t>
            </a:r>
            <a:r>
              <a:rPr lang="en-US" sz="3600" dirty="0"/>
              <a:t>is the true Spirit, truth itself; yea, the true God, with the Father and Son; the Spirit of him who is truth; the dictator of the Scriptures of truth; who leads his people into all truth; and is the Spirit of truth, as he is a witness or testifier of </a:t>
            </a:r>
            <a:r>
              <a:rPr lang="en-US" sz="3600" dirty="0" smtClean="0"/>
              <a:t>Christ…”</a:t>
            </a:r>
            <a:endParaRPr lang="en-US" sz="3600" dirty="0"/>
          </a:p>
          <a:p>
            <a:pPr algn="ctr"/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- </a:t>
            </a:r>
            <a:r>
              <a:rPr lang="en-US" sz="2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Commentator, John Gill</a:t>
            </a:r>
            <a:endParaRPr lang="en-US" sz="24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4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7975" y="187770"/>
            <a:ext cx="830262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4000" dirty="0"/>
              <a:t>John </a:t>
            </a:r>
            <a:r>
              <a:rPr lang="x-none" sz="4000" dirty="0" smtClean="0"/>
              <a:t>8:44</a:t>
            </a:r>
            <a:r>
              <a:rPr lang="en-US" sz="4000" dirty="0"/>
              <a:t>b</a:t>
            </a:r>
            <a:r>
              <a:rPr lang="x-none" sz="4000" dirty="0" smtClean="0"/>
              <a:t> </a:t>
            </a:r>
            <a:r>
              <a:rPr lang="en-US" sz="4000" dirty="0"/>
              <a:t>(NLT</a:t>
            </a:r>
            <a:r>
              <a:rPr lang="en-US" sz="4000" dirty="0" smtClean="0"/>
              <a:t>)</a:t>
            </a:r>
          </a:p>
          <a:p>
            <a:pPr algn="ctr"/>
            <a:r>
              <a:rPr lang="x-none" sz="4000" dirty="0"/>
              <a:t/>
            </a:r>
            <a:br>
              <a:rPr lang="x-none" sz="4000" dirty="0"/>
            </a:br>
            <a:r>
              <a:rPr lang="en-US" sz="4000" dirty="0" smtClean="0"/>
              <a:t>“</a:t>
            </a:r>
            <a:r>
              <a:rPr lang="x-none" sz="4000" dirty="0" smtClean="0"/>
              <a:t>He</a:t>
            </a:r>
            <a:r>
              <a:rPr lang="en-US" sz="4000" dirty="0" smtClean="0"/>
              <a:t> </a:t>
            </a:r>
            <a:r>
              <a:rPr lang="en-US" sz="4000" i="1" dirty="0" smtClean="0"/>
              <a:t>(</a:t>
            </a:r>
            <a:r>
              <a:rPr lang="en-US" sz="4000" i="1" dirty="0" err="1" smtClean="0"/>
              <a:t>satan</a:t>
            </a:r>
            <a:r>
              <a:rPr lang="en-US" sz="4000" i="1" dirty="0" smtClean="0"/>
              <a:t>)</a:t>
            </a:r>
            <a:r>
              <a:rPr lang="x-none" sz="4000" i="1" dirty="0" smtClean="0"/>
              <a:t> </a:t>
            </a:r>
            <a:r>
              <a:rPr lang="x-none" sz="4000" dirty="0"/>
              <a:t>has always hated the truth, because there is no truth in him. When he lies, it is consistent with his character; for he is a liar and the father of lies</a:t>
            </a:r>
            <a:r>
              <a:rPr lang="x-none" sz="4000" dirty="0" smtClean="0"/>
              <a:t>.</a:t>
            </a:r>
            <a:r>
              <a:rPr lang="en-US" sz="4000" dirty="0" smtClean="0"/>
              <a:t>”</a:t>
            </a:r>
            <a:endParaRPr lang="en-US" sz="4000" dirty="0"/>
          </a:p>
          <a:p>
            <a:pPr algn="ctr"/>
            <a:endParaRPr lang="en-US" sz="40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7975" y="533400"/>
            <a:ext cx="860742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/>
              <a:t>His </a:t>
            </a:r>
            <a:r>
              <a:rPr lang="en-US" sz="4000" dirty="0" smtClean="0"/>
              <a:t>Incarnation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/>
              <a:t>His </a:t>
            </a:r>
            <a:r>
              <a:rPr lang="en-US" sz="4000" dirty="0" smtClean="0"/>
              <a:t>Deity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/>
              <a:t>His </a:t>
            </a:r>
            <a:r>
              <a:rPr lang="en-US" sz="4000" dirty="0" smtClean="0"/>
              <a:t>Messiahship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/>
              <a:t>His </a:t>
            </a:r>
            <a:r>
              <a:rPr lang="en-US" sz="4000" dirty="0" smtClean="0"/>
              <a:t>Resurrection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His </a:t>
            </a:r>
            <a:r>
              <a:rPr lang="en-US" sz="4000" dirty="0"/>
              <a:t>Gifts To His </a:t>
            </a:r>
            <a:r>
              <a:rPr lang="en-US" sz="4000" dirty="0" smtClean="0"/>
              <a:t>Children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His Transformation </a:t>
            </a:r>
            <a:r>
              <a:rPr lang="en-US" sz="4000" dirty="0"/>
              <a:t>Of His Children</a:t>
            </a:r>
          </a:p>
          <a:p>
            <a:pPr algn="ctr"/>
            <a:endParaRPr lang="en-US" sz="40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57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4301</TotalTime>
  <Words>194</Words>
  <Application>Microsoft Office PowerPoint</Application>
  <PresentationFormat>On-screen Show (4:3)</PresentationFormat>
  <Paragraphs>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Impact</vt:lpstr>
      <vt:lpstr>Verdana</vt:lpstr>
      <vt:lpstr>Wingdings</vt:lpstr>
      <vt:lpstr>Cross</vt:lpstr>
      <vt:lpstr>1_Default Design</vt:lpstr>
      <vt:lpstr>JOHN 15:26-27 June 19,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536</cp:revision>
  <dcterms:created xsi:type="dcterms:W3CDTF">2015-12-02T00:25:08Z</dcterms:created>
  <dcterms:modified xsi:type="dcterms:W3CDTF">2019-06-21T10:34:07Z</dcterms:modified>
</cp:coreProperties>
</file>