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handoutMasterIdLst>
    <p:handoutMasterId r:id="rId13"/>
  </p:handoutMasterIdLst>
  <p:sldIdLst>
    <p:sldId id="257" r:id="rId3"/>
    <p:sldId id="282" r:id="rId4"/>
    <p:sldId id="289" r:id="rId5"/>
    <p:sldId id="292" r:id="rId6"/>
    <p:sldId id="291" r:id="rId7"/>
    <p:sldId id="293" r:id="rId8"/>
    <p:sldId id="294" r:id="rId9"/>
    <p:sldId id="295" r:id="rId10"/>
    <p:sldId id="29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529B2A-FC34-4280-98AF-996C89123731}">
          <p14:sldIdLst>
            <p14:sldId id="257"/>
            <p14:sldId id="282"/>
            <p14:sldId id="289"/>
            <p14:sldId id="292"/>
            <p14:sldId id="291"/>
            <p14:sldId id="293"/>
            <p14:sldId id="294"/>
            <p14:sldId id="295"/>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D1"/>
    <a:srgbClr val="60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4306" autoAdjust="0"/>
  </p:normalViewPr>
  <p:slideViewPr>
    <p:cSldViewPr>
      <p:cViewPr varScale="1">
        <p:scale>
          <a:sx n="84" d="100"/>
          <a:sy n="84"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33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DFA404-D583-4B09-9C51-A98C4F567B7D}" type="datetimeFigureOut">
              <a:rPr lang="en-US" smtClean="0"/>
              <a:t>4/11/2019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6E706-2D8D-4B48-B83B-963736B9A258}" type="slidenum">
              <a:rPr lang="en-US" smtClean="0"/>
              <a:t>‹#›</a:t>
            </a:fld>
            <a:endParaRPr lang="en-US" dirty="0"/>
          </a:p>
        </p:txBody>
      </p:sp>
    </p:spTree>
    <p:extLst>
      <p:ext uri="{BB962C8B-B14F-4D97-AF65-F5344CB8AC3E}">
        <p14:creationId xmlns:p14="http://schemas.microsoft.com/office/powerpoint/2010/main" val="9499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1078-DA41-443B-8253-81C6B09F9316}" type="datetimeFigureOut">
              <a:rPr lang="en-US" smtClean="0"/>
              <a:t>4/11/2019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C8CD-5FE8-4362-9D55-8D8ED065FCE9}" type="slidenum">
              <a:rPr lang="en-US" smtClean="0"/>
              <a:t>‹#›</a:t>
            </a:fld>
            <a:endParaRPr lang="en-US" dirty="0"/>
          </a:p>
        </p:txBody>
      </p:sp>
    </p:spTree>
    <p:extLst>
      <p:ext uri="{BB962C8B-B14F-4D97-AF65-F5344CB8AC3E}">
        <p14:creationId xmlns:p14="http://schemas.microsoft.com/office/powerpoint/2010/main" val="413301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b="1" dirty="0">
                <a:solidFill>
                  <a:srgbClr val="FF0000"/>
                </a:solidFill>
              </a:rPr>
              <a:t>Next Slide</a:t>
            </a:r>
          </a:p>
          <a:p>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1DBB159-63F1-4595-B81D-292D7CE24A62}" type="slidenum">
              <a:rPr lang="en-US" smtClean="0"/>
              <a:t>1</a:t>
            </a:fld>
            <a:endParaRPr lang="en-US" dirty="0"/>
          </a:p>
        </p:txBody>
      </p:sp>
    </p:spTree>
    <p:extLst>
      <p:ext uri="{BB962C8B-B14F-4D97-AF65-F5344CB8AC3E}">
        <p14:creationId xmlns:p14="http://schemas.microsoft.com/office/powerpoint/2010/main" val="4251528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6"/>
            <a:ext cx="4800600" cy="1470025"/>
          </a:xfrm>
        </p:spPr>
        <p:txBody>
          <a:bodyPr/>
          <a:lstStyle>
            <a:lvl1pPr>
              <a:buClr>
                <a:srgbClr val="FFFFFF"/>
              </a:buClr>
              <a:defRPr/>
            </a:lvl1pPr>
          </a:lstStyle>
          <a:p>
            <a:pPr lvl="0"/>
            <a:r>
              <a:rPr lang="en-US" noProof="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0484" name="Rectangle 4"/>
          <p:cNvSpPr>
            <a:spLocks noGrp="1" noChangeArrowheads="1"/>
          </p:cNvSpPr>
          <p:nvPr>
            <p:ph type="dt" sz="half" idx="2"/>
          </p:nvPr>
        </p:nvSpPr>
        <p:spPr/>
        <p:txBody>
          <a:bodyPr/>
          <a:lstStyle>
            <a:lvl1pPr>
              <a:defRPr/>
            </a:lvl1pPr>
          </a:lstStyle>
          <a:p>
            <a:fld id="{2AE1B7E1-F81B-4F0B-84E9-105F782FF33A}" type="datetimeFigureOut">
              <a:rPr lang="en-US" smtClean="0"/>
              <a:t>4/11/2019</a:t>
            </a:fld>
            <a:endParaRPr lang="en-US" dirty="0"/>
          </a:p>
        </p:txBody>
      </p:sp>
      <p:sp>
        <p:nvSpPr>
          <p:cNvPr id="20485" name="Rectangle 5"/>
          <p:cNvSpPr>
            <a:spLocks noGrp="1" noChangeArrowheads="1"/>
          </p:cNvSpPr>
          <p:nvPr>
            <p:ph type="ftr" sz="quarter" idx="3"/>
          </p:nvPr>
        </p:nvSpPr>
        <p:spPr/>
        <p:txBody>
          <a:bodyPr/>
          <a:lstStyle>
            <a:lvl1pPr>
              <a:defRPr/>
            </a:lvl1pPr>
          </a:lstStyle>
          <a:p>
            <a:endParaRPr lang="en-US" dirty="0"/>
          </a:p>
        </p:txBody>
      </p:sp>
      <p:sp>
        <p:nvSpPr>
          <p:cNvPr id="20486" name="Rectangle 6"/>
          <p:cNvSpPr>
            <a:spLocks noGrp="1" noChangeArrowheads="1"/>
          </p:cNvSpPr>
          <p:nvPr>
            <p:ph type="sldNum" sz="quarter" idx="4"/>
          </p:nvPr>
        </p:nvSpPr>
        <p:spPr/>
        <p:txBody>
          <a:bodyPr/>
          <a:lstStyle>
            <a:lvl1pPr>
              <a:defRPr/>
            </a:lvl1pPr>
          </a:lstStyle>
          <a:p>
            <a:fld id="{2F125D9E-9A10-4DA3-9CD7-8E3EDACC55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8476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6" y="274639"/>
            <a:ext cx="158115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9"/>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5785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4" y="2130426"/>
            <a:ext cx="7313612" cy="1470025"/>
          </a:xfrm>
        </p:spPr>
        <p:txBody>
          <a:bodyPr/>
          <a:lstStyle>
            <a:lvl1pPr>
              <a:defRPr/>
            </a:lvl1pPr>
          </a:lstStyle>
          <a:p>
            <a:pPr lvl="0"/>
            <a:r>
              <a:rPr lang="en-US" noProof="0"/>
              <a:t>Click to edit Master title style</a:t>
            </a:r>
          </a:p>
        </p:txBody>
      </p:sp>
      <p:sp>
        <p:nvSpPr>
          <p:cNvPr id="27652" name="Rectangle 4"/>
          <p:cNvSpPr>
            <a:spLocks noGrp="1" noChangeArrowheads="1"/>
          </p:cNvSpPr>
          <p:nvPr>
            <p:ph type="subTitle" idx="1"/>
            <p:custDataLst>
              <p:tags r:id="rId2"/>
            </p:custDataLst>
          </p:nvPr>
        </p:nvSpPr>
        <p:spPr>
          <a:xfrm>
            <a:off x="455614"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dirty="0"/>
          </a:p>
        </p:txBody>
      </p:sp>
      <p:sp>
        <p:nvSpPr>
          <p:cNvPr id="27654" name="Rectangle 6"/>
          <p:cNvSpPr>
            <a:spLocks noGrp="1" noChangeArrowheads="1"/>
          </p:cNvSpPr>
          <p:nvPr>
            <p:ph type="ftr" sz="quarter" idx="3"/>
          </p:nvPr>
        </p:nvSpPr>
        <p:spPr/>
        <p:txBody>
          <a:bodyPr/>
          <a:lstStyle>
            <a:lvl1pPr>
              <a:defRPr/>
            </a:lvl1pPr>
          </a:lstStyle>
          <a:p>
            <a:endParaRPr lang="en-US" dirty="0"/>
          </a:p>
        </p:txBody>
      </p:sp>
      <p:sp>
        <p:nvSpPr>
          <p:cNvPr id="27655" name="Rectangle 7"/>
          <p:cNvSpPr>
            <a:spLocks noGrp="1" noChangeArrowheads="1"/>
          </p:cNvSpPr>
          <p:nvPr>
            <p:ph type="sldNum" sz="quarter" idx="4"/>
          </p:nvPr>
        </p:nvSpPr>
        <p:spPr/>
        <p:txBody>
          <a:bodyPr/>
          <a:lstStyle>
            <a:lvl1pPr>
              <a:defRPr/>
            </a:lvl1pPr>
          </a:lstStyle>
          <a:p>
            <a:fld id="{C7D4FEAC-4ADD-4B75-8D2E-2EE277F988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CDA97B-5B96-433E-BB34-02D5CBF3E617}" type="slidenum">
              <a:rPr lang="en-US"/>
              <a:pPr/>
              <a:t>‹#›</a:t>
            </a:fld>
            <a:endParaRPr lang="en-US" dirty="0"/>
          </a:p>
        </p:txBody>
      </p:sp>
    </p:spTree>
    <p:extLst>
      <p:ext uri="{BB962C8B-B14F-4D97-AF65-F5344CB8AC3E}">
        <p14:creationId xmlns:p14="http://schemas.microsoft.com/office/powerpoint/2010/main" val="4030130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0D4ECED-390E-4E8A-A7AC-E778796B5C64}" type="slidenum">
              <a:rPr lang="en-US"/>
              <a:pPr/>
              <a:t>‹#›</a:t>
            </a:fld>
            <a:endParaRPr lang="en-US" dirty="0"/>
          </a:p>
        </p:txBody>
      </p:sp>
    </p:spTree>
    <p:extLst>
      <p:ext uri="{BB962C8B-B14F-4D97-AF65-F5344CB8AC3E}">
        <p14:creationId xmlns:p14="http://schemas.microsoft.com/office/powerpoint/2010/main" val="15640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600201"/>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6" y="1600201"/>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0A31A9C-64C0-470F-8B9D-EAA7EF10D95C}" type="slidenum">
              <a:rPr lang="en-US"/>
              <a:pPr/>
              <a:t>‹#›</a:t>
            </a:fld>
            <a:endParaRPr lang="en-US" dirty="0"/>
          </a:p>
        </p:txBody>
      </p:sp>
    </p:spTree>
    <p:extLst>
      <p:ext uri="{BB962C8B-B14F-4D97-AF65-F5344CB8AC3E}">
        <p14:creationId xmlns:p14="http://schemas.microsoft.com/office/powerpoint/2010/main" val="325515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6B5C5B-EBFC-46B6-9563-49BEE1282F61}" type="slidenum">
              <a:rPr lang="en-US"/>
              <a:pPr/>
              <a:t>‹#›</a:t>
            </a:fld>
            <a:endParaRPr lang="en-US" dirty="0"/>
          </a:p>
        </p:txBody>
      </p:sp>
    </p:spTree>
    <p:extLst>
      <p:ext uri="{BB962C8B-B14F-4D97-AF65-F5344CB8AC3E}">
        <p14:creationId xmlns:p14="http://schemas.microsoft.com/office/powerpoint/2010/main" val="96448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A3C3D07-16FB-446A-A001-1149E26CF168}" type="slidenum">
              <a:rPr lang="en-US"/>
              <a:pPr/>
              <a:t>‹#›</a:t>
            </a:fld>
            <a:endParaRPr lang="en-US" dirty="0"/>
          </a:p>
        </p:txBody>
      </p:sp>
    </p:spTree>
    <p:extLst>
      <p:ext uri="{BB962C8B-B14F-4D97-AF65-F5344CB8AC3E}">
        <p14:creationId xmlns:p14="http://schemas.microsoft.com/office/powerpoint/2010/main" val="3141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36FAC77-C75C-4DC4-94C6-C52A84777C0B}" type="slidenum">
              <a:rPr lang="en-US"/>
              <a:pPr/>
              <a:t>‹#›</a:t>
            </a:fld>
            <a:endParaRPr lang="en-US" dirty="0"/>
          </a:p>
        </p:txBody>
      </p:sp>
    </p:spTree>
    <p:extLst>
      <p:ext uri="{BB962C8B-B14F-4D97-AF65-F5344CB8AC3E}">
        <p14:creationId xmlns:p14="http://schemas.microsoft.com/office/powerpoint/2010/main" val="406863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45987B6-FBCE-45ED-B266-067CDCC01DF2}" type="slidenum">
              <a:rPr lang="en-US"/>
              <a:pPr/>
              <a:t>‹#›</a:t>
            </a:fld>
            <a:endParaRPr lang="en-US" dirty="0"/>
          </a:p>
        </p:txBody>
      </p:sp>
    </p:spTree>
    <p:extLst>
      <p:ext uri="{BB962C8B-B14F-4D97-AF65-F5344CB8AC3E}">
        <p14:creationId xmlns:p14="http://schemas.microsoft.com/office/powerpoint/2010/main" val="2662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74566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5ADCDB-8877-415B-AD76-A53EB513B185}" type="slidenum">
              <a:rPr lang="en-US"/>
              <a:pPr/>
              <a:t>‹#›</a:t>
            </a:fld>
            <a:endParaRPr lang="en-US" dirty="0"/>
          </a:p>
        </p:txBody>
      </p:sp>
    </p:spTree>
    <p:extLst>
      <p:ext uri="{BB962C8B-B14F-4D97-AF65-F5344CB8AC3E}">
        <p14:creationId xmlns:p14="http://schemas.microsoft.com/office/powerpoint/2010/main" val="360261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796E49-B55A-4F80-A1E7-39AFDBE8C01C}" type="slidenum">
              <a:rPr lang="en-US"/>
              <a:pPr/>
              <a:t>‹#›</a:t>
            </a:fld>
            <a:endParaRPr lang="en-US" dirty="0"/>
          </a:p>
        </p:txBody>
      </p:sp>
    </p:spTree>
    <p:extLst>
      <p:ext uri="{BB962C8B-B14F-4D97-AF65-F5344CB8AC3E}">
        <p14:creationId xmlns:p14="http://schemas.microsoft.com/office/powerpoint/2010/main" val="374025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6" y="274639"/>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74639"/>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92F16F-22EF-4C37-BFC2-B081776D5357}" type="slidenum">
              <a:rPr lang="en-US"/>
              <a:pPr/>
              <a:t>‹#›</a:t>
            </a:fld>
            <a:endParaRPr lang="en-US" dirty="0"/>
          </a:p>
        </p:txBody>
      </p:sp>
    </p:spTree>
    <p:extLst>
      <p:ext uri="{BB962C8B-B14F-4D97-AF65-F5344CB8AC3E}">
        <p14:creationId xmlns:p14="http://schemas.microsoft.com/office/powerpoint/2010/main" val="30765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4646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9" y="1600201"/>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90" y="1600201"/>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22516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42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30339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68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5526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4/11/2019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4201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4" y="274638"/>
            <a:ext cx="631666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9" y="1600201"/>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AE1B7E1-F81B-4F0B-84E9-105F782FF33A}" type="datetimeFigureOut">
              <a:rPr lang="en-US" smtClean="0"/>
              <a:t>4/11/2019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125D9E-9A10-4DA3-9CD7-8E3EDACC5554}"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4"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8" name="Rectangle 4"/>
          <p:cNvSpPr>
            <a:spLocks noGrp="1" noChangeArrowheads="1"/>
          </p:cNvSpPr>
          <p:nvPr>
            <p:ph type="body" idx="1"/>
            <p:custDataLst>
              <p:tags r:id="rId14"/>
            </p:custDataLst>
          </p:nvPr>
        </p:nvSpPr>
        <p:spPr bwMode="auto">
          <a:xfrm>
            <a:off x="455614" y="1600201"/>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878831-3DA1-4B8D-8980-D423CEADA181}"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122" y="4953001"/>
            <a:ext cx="5430844" cy="1698625"/>
          </a:xfrm>
        </p:spPr>
        <p:txBody>
          <a:bodyPr>
            <a:noAutofit/>
          </a:bodyPr>
          <a:lstStyle/>
          <a:p>
            <a:pPr algn="ctr">
              <a:tabLst>
                <a:tab pos="3490913" algn="l"/>
              </a:tabLst>
            </a:pPr>
            <a:r>
              <a:rPr lang="en-US" sz="3600" b="1" dirty="0"/>
              <a:t>JOHN </a:t>
            </a:r>
            <a:r>
              <a:rPr lang="en-US" sz="3600" b="1" dirty="0" smtClean="0"/>
              <a:t>15:1-3</a:t>
            </a:r>
            <a:br>
              <a:rPr lang="en-US" sz="3600" b="1" dirty="0" smtClean="0"/>
            </a:br>
            <a:r>
              <a:rPr lang="en-US" sz="3600" b="1" dirty="0" smtClean="0"/>
              <a:t>April 3, 2019</a:t>
            </a:r>
            <a:r>
              <a:rPr lang="en-US" sz="3600" b="1" dirty="0"/>
              <a:t/>
            </a:r>
            <a:br>
              <a:rPr lang="en-US" sz="3600" b="1" dirty="0"/>
            </a:br>
            <a:endParaRPr lang="en-US"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20243"/>
            <a:ext cx="6061088" cy="4251808"/>
          </a:xfrm>
          <a:prstGeom prst="rect">
            <a:avLst/>
          </a:prstGeom>
        </p:spPr>
      </p:pic>
    </p:spTree>
    <p:extLst>
      <p:ext uri="{BB962C8B-B14F-4D97-AF65-F5344CB8AC3E}">
        <p14:creationId xmlns:p14="http://schemas.microsoft.com/office/powerpoint/2010/main" val="1971643365"/>
      </p:ext>
    </p:extLst>
  </p:cSld>
  <p:clrMapOvr>
    <a:masterClrMapping/>
  </p:clrMapOvr>
  <p:transition spd="slow">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power of your testimon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2" descr="Image result for calv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4" descr="Image result for calvar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10" descr="Image result for vicks vapor rub .pn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Image result for simon sine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8" descr="Image result for simon sinek"/>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6"/>
          <p:cNvSpPr/>
          <p:nvPr/>
        </p:nvSpPr>
        <p:spPr>
          <a:xfrm>
            <a:off x="292424" y="1021865"/>
            <a:ext cx="8683625" cy="4647426"/>
          </a:xfrm>
          <a:prstGeom prst="rect">
            <a:avLst/>
          </a:prstGeom>
        </p:spPr>
        <p:txBody>
          <a:bodyPr wrap="square">
            <a:spAutoFit/>
          </a:bodyPr>
          <a:lstStyle/>
          <a:p>
            <a:pPr algn="ctr"/>
            <a:r>
              <a:rPr lang="en-US" sz="3700" dirty="0"/>
              <a:t>The Relation of the Believers to Jesus</a:t>
            </a:r>
          </a:p>
          <a:p>
            <a:pPr algn="ctr"/>
            <a:r>
              <a:rPr lang="en-US" sz="3700" dirty="0" smtClean="0"/>
              <a:t>15:1-11</a:t>
            </a:r>
          </a:p>
          <a:p>
            <a:pPr algn="ctr"/>
            <a:endParaRPr lang="en-US" sz="3700" dirty="0"/>
          </a:p>
          <a:p>
            <a:pPr algn="ctr"/>
            <a:r>
              <a:rPr lang="en-US" sz="3700" dirty="0"/>
              <a:t>The Relation of Believers to Each Other</a:t>
            </a:r>
          </a:p>
          <a:p>
            <a:pPr algn="ctr"/>
            <a:r>
              <a:rPr lang="en-US" sz="3700" dirty="0" smtClean="0"/>
              <a:t>15:12-17</a:t>
            </a:r>
          </a:p>
          <a:p>
            <a:pPr algn="ctr"/>
            <a:endParaRPr lang="en-US" sz="3700" dirty="0"/>
          </a:p>
          <a:p>
            <a:pPr algn="ctr"/>
            <a:r>
              <a:rPr lang="en-US" sz="3700" dirty="0"/>
              <a:t>The Relation of Believers to the World</a:t>
            </a:r>
          </a:p>
          <a:p>
            <a:pPr algn="ctr"/>
            <a:r>
              <a:rPr lang="en-US" sz="3700" dirty="0"/>
              <a:t>15:18-27 </a:t>
            </a:r>
          </a:p>
        </p:txBody>
      </p:sp>
    </p:spTree>
    <p:extLst>
      <p:ext uri="{BB962C8B-B14F-4D97-AF65-F5344CB8AC3E}">
        <p14:creationId xmlns:p14="http://schemas.microsoft.com/office/powerpoint/2010/main" val="4265008539"/>
      </p:ext>
    </p:extLst>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power of your testimon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 name="Picture 2" descr="C:\Users\tifbivy1\Downloads\The V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 y="-200813"/>
            <a:ext cx="9144000" cy="7058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243841"/>
      </p:ext>
    </p:extLst>
  </p:cSld>
  <p:clrMapOvr>
    <a:masterClrMapping/>
  </p:clrMapOvr>
  <p:transition spd="slow">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8" descr="Image result for heart cand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10" descr="Image result for heart cand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12" descr="Image result for heart cand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14" descr="Image result for heart cand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6"/>
          <p:cNvSpPr/>
          <p:nvPr/>
        </p:nvSpPr>
        <p:spPr>
          <a:xfrm>
            <a:off x="2133600" y="1600200"/>
            <a:ext cx="4572000" cy="3477875"/>
          </a:xfrm>
          <a:prstGeom prst="rect">
            <a:avLst/>
          </a:prstGeom>
        </p:spPr>
        <p:txBody>
          <a:bodyPr>
            <a:spAutoFit/>
          </a:bodyPr>
          <a:lstStyle/>
          <a:p>
            <a:pPr algn="ctr"/>
            <a:r>
              <a:rPr lang="en-US" sz="4400" dirty="0">
                <a:latin typeface="Times New Roman" panose="02020603050405020304" pitchFamily="18" charset="0"/>
                <a:cs typeface="Times New Roman" panose="02020603050405020304" pitchFamily="18" charset="0"/>
              </a:rPr>
              <a:t>“The </a:t>
            </a:r>
            <a:r>
              <a:rPr lang="en-US" sz="4400" i="1" dirty="0">
                <a:latin typeface="Times New Roman" panose="02020603050405020304" pitchFamily="18" charset="0"/>
                <a:cs typeface="Times New Roman" panose="02020603050405020304" pitchFamily="18" charset="0"/>
              </a:rPr>
              <a:t>True</a:t>
            </a:r>
            <a:r>
              <a:rPr lang="en-US" sz="4400" dirty="0">
                <a:latin typeface="Times New Roman" panose="02020603050405020304" pitchFamily="18" charset="0"/>
                <a:cs typeface="Times New Roman" panose="02020603050405020304" pitchFamily="18" charset="0"/>
              </a:rPr>
              <a:t> Vine”</a:t>
            </a:r>
          </a:p>
          <a:p>
            <a:pPr algn="ctr"/>
            <a:r>
              <a:rPr lang="en-US" sz="4400" dirty="0">
                <a:latin typeface="Times New Roman" panose="02020603050405020304" pitchFamily="18" charset="0"/>
                <a:cs typeface="Times New Roman" panose="02020603050405020304" pitchFamily="18" charset="0"/>
              </a:rPr>
              <a:t>The </a:t>
            </a:r>
            <a:r>
              <a:rPr lang="en-US" sz="4400" i="1" dirty="0">
                <a:latin typeface="Times New Roman" panose="02020603050405020304" pitchFamily="18" charset="0"/>
                <a:cs typeface="Times New Roman" panose="02020603050405020304" pitchFamily="18" charset="0"/>
              </a:rPr>
              <a:t>Authentic</a:t>
            </a:r>
            <a:endParaRPr lang="en-US" sz="44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The </a:t>
            </a:r>
            <a:r>
              <a:rPr lang="en-US" sz="4400" i="1" dirty="0">
                <a:latin typeface="Times New Roman" panose="02020603050405020304" pitchFamily="18" charset="0"/>
                <a:cs typeface="Times New Roman" panose="02020603050405020304" pitchFamily="18" charset="0"/>
              </a:rPr>
              <a:t>Beginning</a:t>
            </a:r>
            <a:endParaRPr lang="en-US" sz="44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The </a:t>
            </a:r>
            <a:r>
              <a:rPr lang="en-US" sz="4400" i="1" dirty="0">
                <a:latin typeface="Times New Roman" panose="02020603050405020304" pitchFamily="18" charset="0"/>
                <a:cs typeface="Times New Roman" panose="02020603050405020304" pitchFamily="18" charset="0"/>
              </a:rPr>
              <a:t>Source</a:t>
            </a:r>
            <a:endParaRPr lang="en-US" sz="44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The </a:t>
            </a:r>
            <a:r>
              <a:rPr lang="en-US" sz="4400" i="1" dirty="0">
                <a:latin typeface="Times New Roman" panose="02020603050405020304" pitchFamily="18" charset="0"/>
                <a:cs typeface="Times New Roman" panose="02020603050405020304" pitchFamily="18" charset="0"/>
              </a:rPr>
              <a:t>Original</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909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318861" y="160338"/>
            <a:ext cx="8455025" cy="6355586"/>
          </a:xfrm>
          <a:prstGeom prst="rect">
            <a:avLst/>
          </a:prstGeom>
        </p:spPr>
        <p:txBody>
          <a:bodyPr wrap="square">
            <a:spAutoFit/>
          </a:bodyPr>
          <a:lstStyle/>
          <a:p>
            <a:r>
              <a:rPr lang="x-none" sz="3700"/>
              <a:t>“God gave, or appointed his Son to be, the source of blessings to man; that all grace descends through him; and that God takes care of all the branches of this vine - that is, of all who are by faith united to the Lord Jesus Christ. In Jesus and all his church he feels the deepest interest, and it is an object of great solicitude that his church should receive these blessings and bear much fruit.</a:t>
            </a:r>
            <a:r>
              <a:rPr lang="en-US" sz="3700" dirty="0"/>
              <a:t>”</a:t>
            </a:r>
          </a:p>
        </p:txBody>
      </p:sp>
    </p:spTree>
    <p:extLst>
      <p:ext uri="{BB962C8B-B14F-4D97-AF65-F5344CB8AC3E}">
        <p14:creationId xmlns:p14="http://schemas.microsoft.com/office/powerpoint/2010/main" val="4258010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0" y="2590800"/>
            <a:ext cx="3735318" cy="1862048"/>
          </a:xfrm>
          <a:prstGeom prst="rect">
            <a:avLst/>
          </a:prstGeom>
        </p:spPr>
        <p:txBody>
          <a:bodyPr wrap="none">
            <a:spAutoFit/>
          </a:bodyPr>
          <a:lstStyle/>
          <a:p>
            <a:r>
              <a:rPr lang="en-US" sz="11500" dirty="0" smtClean="0">
                <a:latin typeface="Chiller" panose="04020404031007020602" pitchFamily="82" charset="0"/>
              </a:rPr>
              <a:t>Pruning</a:t>
            </a:r>
            <a:r>
              <a:rPr lang="en-US" sz="11500" dirty="0">
                <a:latin typeface="Chiller" panose="04020404031007020602" pitchFamily="82" charset="0"/>
              </a:rPr>
              <a:t>!</a:t>
            </a:r>
          </a:p>
        </p:txBody>
      </p:sp>
    </p:spTree>
    <p:extLst>
      <p:ext uri="{BB962C8B-B14F-4D97-AF65-F5344CB8AC3E}">
        <p14:creationId xmlns:p14="http://schemas.microsoft.com/office/powerpoint/2010/main" val="200899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withEffect">
                                  <p:stCondLst>
                                    <p:cond delay="0"/>
                                  </p:stCondLst>
                                  <p:iterate type="lt">
                                    <p:tmPct val="10000"/>
                                  </p:iterate>
                                  <p:childTnLst>
                                    <p:animScale>
                                      <p:cBhvr>
                                        <p:cTn id="6" dur="1000" autoRev="1" fill="hold">
                                          <p:stCondLst>
                                            <p:cond delay="0"/>
                                          </p:stCondLst>
                                        </p:cTn>
                                        <p:tgtEl>
                                          <p:spTgt spid="3"/>
                                        </p:tgtEl>
                                      </p:cBhvr>
                                      <p:to x="80000" y="100000"/>
                                    </p:animScale>
                                    <p:anim by="(#ppt_w*0.10)" calcmode="lin" valueType="num">
                                      <p:cBhvr>
                                        <p:cTn id="7" dur="1000" autoRev="1" fill="hold">
                                          <p:stCondLst>
                                            <p:cond delay="0"/>
                                          </p:stCondLst>
                                        </p:cTn>
                                        <p:tgtEl>
                                          <p:spTgt spid="3"/>
                                        </p:tgtEl>
                                        <p:attrNameLst>
                                          <p:attrName>ppt_x</p:attrName>
                                        </p:attrNameLst>
                                      </p:cBhvr>
                                    </p:anim>
                                    <p:anim by="(-#ppt_w*0.10)" calcmode="lin" valueType="num">
                                      <p:cBhvr>
                                        <p:cTn id="8" dur="1000" autoRev="1" fill="hold">
                                          <p:stCondLst>
                                            <p:cond delay="0"/>
                                          </p:stCondLst>
                                        </p:cTn>
                                        <p:tgtEl>
                                          <p:spTgt spid="3"/>
                                        </p:tgtEl>
                                        <p:attrNameLst>
                                          <p:attrName>ppt_y</p:attrName>
                                        </p:attrNameLst>
                                      </p:cBhvr>
                                    </p:anim>
                                    <p:animRot by="-480000">
                                      <p:cBhvr>
                                        <p:cTn id="9" dur="1000" autoRev="1"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413518"/>
            <a:ext cx="7391400" cy="1938992"/>
          </a:xfrm>
          <a:prstGeom prst="rect">
            <a:avLst/>
          </a:prstGeom>
        </p:spPr>
        <p:txBody>
          <a:bodyPr wrap="square">
            <a:spAutoFit/>
          </a:bodyPr>
          <a:lstStyle/>
          <a:p>
            <a:r>
              <a:rPr lang="en-US" sz="4000" dirty="0"/>
              <a:t>Those, who profess Christianity, yet, have no evidence (fruit) of a true relationship with Christ.</a:t>
            </a:r>
          </a:p>
        </p:txBody>
      </p:sp>
    </p:spTree>
    <p:extLst>
      <p:ext uri="{BB962C8B-B14F-4D97-AF65-F5344CB8AC3E}">
        <p14:creationId xmlns:p14="http://schemas.microsoft.com/office/powerpoint/2010/main" val="52048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6093976"/>
          </a:xfrm>
          <a:prstGeom prst="rect">
            <a:avLst/>
          </a:prstGeom>
        </p:spPr>
        <p:txBody>
          <a:bodyPr wrap="square">
            <a:spAutoFit/>
          </a:bodyPr>
          <a:lstStyle/>
          <a:p>
            <a:pPr>
              <a:spcAft>
                <a:spcPts val="1200"/>
              </a:spcAft>
            </a:pPr>
            <a:r>
              <a:rPr lang="en-US" sz="3800" dirty="0"/>
              <a:t>The true Believer, whose relationship to Christ is evident by the </a:t>
            </a:r>
            <a:r>
              <a:rPr lang="en-US" sz="3800" i="1" dirty="0"/>
              <a:t>fruit</a:t>
            </a:r>
            <a:r>
              <a:rPr lang="en-US" sz="3800" dirty="0"/>
              <a:t> they produce</a:t>
            </a:r>
            <a:r>
              <a:rPr lang="en-US" sz="3800" dirty="0" smtClean="0"/>
              <a:t>.</a:t>
            </a:r>
            <a:endParaRPr lang="en-US" sz="3800" dirty="0"/>
          </a:p>
          <a:p>
            <a:pPr algn="ctr"/>
            <a:r>
              <a:rPr lang="en-US" sz="3800" dirty="0"/>
              <a:t>Matthew </a:t>
            </a:r>
            <a:r>
              <a:rPr lang="en-US" sz="3800" dirty="0" smtClean="0"/>
              <a:t>13:23</a:t>
            </a:r>
          </a:p>
          <a:p>
            <a:r>
              <a:rPr lang="en-US" sz="3800" dirty="0" smtClean="0"/>
              <a:t>But </a:t>
            </a:r>
            <a:r>
              <a:rPr lang="en-US" sz="3800" dirty="0"/>
              <a:t>he that received seed into the good ground is he that heareth the word, and understandeth </a:t>
            </a:r>
            <a:r>
              <a:rPr lang="en-US" sz="3800" i="1" dirty="0"/>
              <a:t>it;</a:t>
            </a:r>
            <a:r>
              <a:rPr lang="en-US" sz="3800" dirty="0"/>
              <a:t> which also beareth fruit, and bringeth forth, some an hundredfold, some sixty, some thirty.</a:t>
            </a:r>
          </a:p>
        </p:txBody>
      </p:sp>
    </p:spTree>
    <p:extLst>
      <p:ext uri="{BB962C8B-B14F-4D97-AF65-F5344CB8AC3E}">
        <p14:creationId xmlns:p14="http://schemas.microsoft.com/office/powerpoint/2010/main" val="3499325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92" y="273698"/>
            <a:ext cx="8305800" cy="5386090"/>
          </a:xfrm>
          <a:prstGeom prst="rect">
            <a:avLst/>
          </a:prstGeom>
        </p:spPr>
        <p:txBody>
          <a:bodyPr wrap="square">
            <a:spAutoFit/>
          </a:bodyPr>
          <a:lstStyle/>
          <a:p>
            <a:pPr marL="285750" lvl="0" indent="-285750">
              <a:spcAft>
                <a:spcPts val="600"/>
              </a:spcAft>
              <a:buFont typeface="Wingdings" panose="05000000000000000000" pitchFamily="2" charset="2"/>
              <a:buChar char="Ø"/>
            </a:pPr>
            <a:r>
              <a:rPr lang="en-US" sz="3600" dirty="0"/>
              <a:t>Chastises us for the sin that hinders us.</a:t>
            </a:r>
          </a:p>
          <a:p>
            <a:pPr marL="285750" lvl="0" indent="-285750">
              <a:spcAft>
                <a:spcPts val="600"/>
              </a:spcAft>
              <a:buFont typeface="Wingdings" panose="05000000000000000000" pitchFamily="2" charset="2"/>
              <a:buChar char="Ø"/>
            </a:pPr>
            <a:r>
              <a:rPr lang="en-US" sz="3600" dirty="0"/>
              <a:t>Removes people from our lives that hinder our spiritual growth.</a:t>
            </a:r>
          </a:p>
          <a:p>
            <a:pPr marL="285750" lvl="0" indent="-285750">
              <a:spcAft>
                <a:spcPts val="600"/>
              </a:spcAft>
              <a:buFont typeface="Wingdings" panose="05000000000000000000" pitchFamily="2" charset="2"/>
              <a:buChar char="Ø"/>
            </a:pPr>
            <a:r>
              <a:rPr lang="en-US" sz="3600" dirty="0"/>
              <a:t>Removes us from situations that hinder our spiritual growth.</a:t>
            </a:r>
          </a:p>
          <a:p>
            <a:pPr marL="285750" lvl="0" indent="-285750">
              <a:spcAft>
                <a:spcPts val="600"/>
              </a:spcAft>
              <a:buFont typeface="Wingdings" panose="05000000000000000000" pitchFamily="2" charset="2"/>
              <a:buChar char="Ø"/>
            </a:pPr>
            <a:r>
              <a:rPr lang="en-US" sz="3600" dirty="0"/>
              <a:t>Allows trials in our life to strengthen our faith.</a:t>
            </a:r>
          </a:p>
          <a:p>
            <a:pPr algn="ctr">
              <a:spcAft>
                <a:spcPts val="600"/>
              </a:spcAft>
            </a:pPr>
            <a:r>
              <a:rPr lang="en-US" sz="3600" i="1" dirty="0"/>
              <a:t>Often, these are painful processes!</a:t>
            </a:r>
            <a:endParaRPr lang="en-US" sz="3600" dirty="0"/>
          </a:p>
        </p:txBody>
      </p:sp>
    </p:spTree>
    <p:extLst>
      <p:ext uri="{BB962C8B-B14F-4D97-AF65-F5344CB8AC3E}">
        <p14:creationId xmlns:p14="http://schemas.microsoft.com/office/powerpoint/2010/main" val="93839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ross">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Cross</Template>
  <TotalTime>3997</TotalTime>
  <Words>256</Words>
  <Application>Microsoft Office PowerPoint</Application>
  <PresentationFormat>On-screen Show (4:3)</PresentationFormat>
  <Paragraphs>27</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Chiller</vt:lpstr>
      <vt:lpstr>Times New Roman</vt:lpstr>
      <vt:lpstr>Wingdings</vt:lpstr>
      <vt:lpstr>Cross</vt:lpstr>
      <vt:lpstr>1_Default Design</vt:lpstr>
      <vt:lpstr>JOHN 15:1-3 April 3,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4:35-36 11-18-15</dc:title>
  <dc:creator>tifbivy1</dc:creator>
  <cp:lastModifiedBy>Kirby Jones</cp:lastModifiedBy>
  <cp:revision>490</cp:revision>
  <dcterms:created xsi:type="dcterms:W3CDTF">2015-12-02T00:25:08Z</dcterms:created>
  <dcterms:modified xsi:type="dcterms:W3CDTF">2019-04-11T10:18:08Z</dcterms:modified>
</cp:coreProperties>
</file>