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57" r:id="rId3"/>
    <p:sldId id="361" r:id="rId4"/>
    <p:sldId id="362" r:id="rId5"/>
    <p:sldId id="363" r:id="rId6"/>
    <p:sldId id="364" r:id="rId7"/>
    <p:sldId id="365" r:id="rId8"/>
    <p:sldId id="366" r:id="rId9"/>
    <p:sldId id="3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61"/>
            <p14:sldId id="362"/>
            <p14:sldId id="363"/>
            <p14:sldId id="364"/>
            <p14:sldId id="365"/>
            <p14:sldId id="36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17:9</a:t>
            </a:r>
            <a:br>
              <a:rPr lang="en-US" sz="3600" b="1" dirty="0" smtClean="0"/>
            </a:br>
            <a:r>
              <a:rPr lang="en-US" sz="3600" b="1" dirty="0" smtClean="0"/>
              <a:t>November 20,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33600" y="1524000"/>
            <a:ext cx="4471097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>
                <a:solidFill>
                  <a:srgbClr val="7030A0"/>
                </a:solidFill>
                <a:latin typeface="AR ESSENCE" panose="02000000000000000000" pitchFamily="2" charset="0"/>
              </a:rPr>
              <a:t>John 17:20 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solidFill>
                  <a:srgbClr val="7030A0"/>
                </a:solidFill>
                <a:latin typeface="AR ESSENCE" panose="02000000000000000000" pitchFamily="2" charset="0"/>
              </a:rPr>
              <a:t>Romans 8:34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solidFill>
                  <a:srgbClr val="7030A0"/>
                </a:solidFill>
                <a:latin typeface="AR ESSENCE" panose="02000000000000000000" pitchFamily="2" charset="0"/>
              </a:rPr>
              <a:t>Hebrews 4:14-16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667000"/>
            <a:ext cx="42130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600" dirty="0"/>
              <a:t>Acts 18:7-10</a:t>
            </a:r>
          </a:p>
        </p:txBody>
      </p:sp>
    </p:spTree>
    <p:extLst>
      <p:ext uri="{BB962C8B-B14F-4D97-AF65-F5344CB8AC3E}">
        <p14:creationId xmlns:p14="http://schemas.microsoft.com/office/powerpoint/2010/main" val="24105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838200"/>
            <a:ext cx="4572000" cy="51032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John 6:37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John 15:16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John 17:6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John 17:8</a:t>
            </a:r>
            <a:endParaRPr lang="en-US" sz="5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09600"/>
            <a:ext cx="6324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John 17:12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Romans 8:29-30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Romans 9:11-13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Romans 9:15-16</a:t>
            </a:r>
            <a:endParaRPr lang="en-US" sz="5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668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Acts 13:48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II Thessalonians 2:13</a:t>
            </a:r>
          </a:p>
          <a:p>
            <a:pPr algn="ctr">
              <a:lnSpc>
                <a:spcPct val="150000"/>
              </a:lnSpc>
            </a:pPr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Revelation 17:8</a:t>
            </a:r>
            <a:endParaRPr lang="en-US" sz="5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/>
              <a:t>Embedded </a:t>
            </a:r>
            <a:r>
              <a:rPr lang="en-US" sz="4800" u="sng" dirty="0" smtClean="0"/>
              <a:t>Theology</a:t>
            </a:r>
          </a:p>
          <a:p>
            <a:pPr algn="ctr"/>
            <a:endParaRPr lang="en-US" sz="4800" u="sng" dirty="0"/>
          </a:p>
          <a:p>
            <a:pPr algn="ctr"/>
            <a:r>
              <a:rPr lang="en-US" sz="4800" dirty="0"/>
              <a:t>That understanding of faith, transmitted to us by our Church experiences and traditions, family, culture, etc.</a:t>
            </a:r>
          </a:p>
        </p:txBody>
      </p:sp>
    </p:spTree>
    <p:extLst>
      <p:ext uri="{BB962C8B-B14F-4D97-AF65-F5344CB8AC3E}">
        <p14:creationId xmlns:p14="http://schemas.microsoft.com/office/powerpoint/2010/main" val="17276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/>
              <a:t>Deliberative Theology</a:t>
            </a:r>
          </a:p>
          <a:p>
            <a:pPr algn="ctr"/>
            <a:endParaRPr lang="en-US" sz="4800" u="sng" dirty="0"/>
          </a:p>
          <a:p>
            <a:pPr algn="ctr"/>
            <a:r>
              <a:rPr lang="en-US" sz="4800" dirty="0"/>
              <a:t>That understanding of faith, which develops out of the process of reflecting on Scripture, and comparing them to our embedded theological convictions.</a:t>
            </a:r>
          </a:p>
        </p:txBody>
      </p:sp>
    </p:spTree>
    <p:extLst>
      <p:ext uri="{BB962C8B-B14F-4D97-AF65-F5344CB8AC3E}">
        <p14:creationId xmlns:p14="http://schemas.microsoft.com/office/powerpoint/2010/main" val="40647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6235</TotalTime>
  <Words>86</Words>
  <Application>Microsoft Office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 ESSENCE</vt:lpstr>
      <vt:lpstr>Arial</vt:lpstr>
      <vt:lpstr>Calibri</vt:lpstr>
      <vt:lpstr>Times New Roman</vt:lpstr>
      <vt:lpstr>Cross</vt:lpstr>
      <vt:lpstr>1_Default Design</vt:lpstr>
      <vt:lpstr>JOHN 17:9 November 20,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752</cp:revision>
  <dcterms:created xsi:type="dcterms:W3CDTF">2015-12-02T00:25:08Z</dcterms:created>
  <dcterms:modified xsi:type="dcterms:W3CDTF">2020-01-06T11:49:29Z</dcterms:modified>
</cp:coreProperties>
</file>