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7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17:3</a:t>
            </a:r>
            <a:br>
              <a:rPr lang="en-US" sz="3600" b="1" dirty="0" smtClean="0"/>
            </a:br>
            <a:r>
              <a:rPr lang="en-US" sz="3600" b="1" dirty="0" smtClean="0"/>
              <a:t>October 23,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John 14:9</a:t>
            </a:r>
          </a:p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Jesus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saith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unto him, Have I been so long time with you, and yet hast thou not known me, Philip? he that hath seen me hath seen the Father; and how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sayest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thou then, Shew us the Father?</a:t>
            </a:r>
          </a:p>
        </p:txBody>
      </p:sp>
    </p:spTree>
    <p:extLst>
      <p:ext uri="{BB962C8B-B14F-4D97-AF65-F5344CB8AC3E}">
        <p14:creationId xmlns:p14="http://schemas.microsoft.com/office/powerpoint/2010/main" val="33410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981200"/>
            <a:ext cx="830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John 10:30</a:t>
            </a:r>
          </a:p>
          <a:p>
            <a:pPr algn="ctr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I and my Father are one.</a:t>
            </a:r>
          </a:p>
        </p:txBody>
      </p:sp>
    </p:spTree>
    <p:extLst>
      <p:ext uri="{BB962C8B-B14F-4D97-AF65-F5344CB8AC3E}">
        <p14:creationId xmlns:p14="http://schemas.microsoft.com/office/powerpoint/2010/main" val="7008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4400" dirty="0"/>
              <a:t>John </a:t>
            </a:r>
            <a:r>
              <a:rPr lang="x-none" sz="4400" dirty="0" smtClean="0"/>
              <a:t>5:24</a:t>
            </a:r>
            <a:endParaRPr lang="en-US" sz="4400" dirty="0" smtClean="0"/>
          </a:p>
          <a:p>
            <a:pPr algn="ctr"/>
            <a:r>
              <a:rPr lang="x-none" sz="4400" dirty="0"/>
              <a:t/>
            </a:r>
            <a:br>
              <a:rPr lang="x-none" sz="4400" dirty="0"/>
            </a:br>
            <a:r>
              <a:rPr lang="x-none" sz="4400" dirty="0"/>
              <a:t>Verily, verily, I say unto you, He that heareth my word, and believeth on him that sent me, hath everlasting life, and shall not come into condemnation; but is passed from death unto life.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26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4400" dirty="0"/>
              <a:t>John </a:t>
            </a:r>
            <a:r>
              <a:rPr lang="x-none" sz="4400" dirty="0" smtClean="0"/>
              <a:t>5:24</a:t>
            </a:r>
            <a:endParaRPr lang="en-US" sz="4400" dirty="0" smtClean="0"/>
          </a:p>
          <a:p>
            <a:pPr algn="ctr"/>
            <a:r>
              <a:rPr lang="x-none" sz="4400" dirty="0"/>
              <a:t/>
            </a:r>
            <a:br>
              <a:rPr lang="x-none" sz="4400" dirty="0"/>
            </a:br>
            <a:r>
              <a:rPr lang="x-none" sz="4400" dirty="0"/>
              <a:t>Verily, verily, I say unto you, He that heareth my word, and believeth on him that sent me, hath everlasting life, and shall not come into condemnation; but is passed from death unto life.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3501" y="1905000"/>
            <a:ext cx="686559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600" dirty="0">
                <a:solidFill>
                  <a:schemeClr val="bg2"/>
                </a:solidFill>
                <a:latin typeface="Aniron" panose="02000607000000020002" pitchFamily="2" charset="0"/>
              </a:rPr>
              <a:t>“And This Is </a:t>
            </a:r>
            <a:endParaRPr lang="en-US" sz="5600" dirty="0" smtClean="0">
              <a:solidFill>
                <a:schemeClr val="bg2"/>
              </a:solidFill>
              <a:latin typeface="Aniron" panose="02000607000000020002" pitchFamily="2" charset="0"/>
            </a:endParaRPr>
          </a:p>
          <a:p>
            <a:pPr algn="ctr"/>
            <a:r>
              <a:rPr lang="en-US" sz="5600" dirty="0" smtClean="0">
                <a:solidFill>
                  <a:schemeClr val="bg2"/>
                </a:solidFill>
                <a:latin typeface="Aniron" panose="02000607000000020002" pitchFamily="2" charset="0"/>
              </a:rPr>
              <a:t>Eternal </a:t>
            </a:r>
            <a:r>
              <a:rPr lang="en-US" sz="5600" dirty="0">
                <a:solidFill>
                  <a:schemeClr val="bg2"/>
                </a:solidFill>
                <a:latin typeface="Aniron" panose="02000607000000020002" pitchFamily="2" charset="0"/>
              </a:rPr>
              <a:t>Life”</a:t>
            </a:r>
          </a:p>
        </p:txBody>
      </p:sp>
    </p:spTree>
    <p:extLst>
      <p:ext uri="{BB962C8B-B14F-4D97-AF65-F5344CB8AC3E}">
        <p14:creationId xmlns:p14="http://schemas.microsoft.com/office/powerpoint/2010/main" val="22913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17:3</a:t>
            </a:r>
          </a:p>
          <a:p>
            <a:pPr algn="ctr"/>
            <a:endParaRPr lang="en-US" sz="4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NIV</a:t>
            </a:r>
            <a:r>
              <a:rPr lang="en-US" sz="4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Now this is eternal life: that they know you, the only true God, and Jesus Christ, whom you have sent. 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4000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Essence – Nature – Substance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285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John 17:3</a:t>
            </a:r>
          </a:p>
          <a:p>
            <a:pPr algn="ctr"/>
            <a:endParaRPr lang="en-US" sz="4800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NLT:</a:t>
            </a:r>
            <a:b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And this is the way to have eternal life—to know You, the only true God, and Jesus Christ, the One You sent to earth.</a:t>
            </a:r>
          </a:p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4000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Means – Method - Route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17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09600"/>
            <a:ext cx="6705600" cy="5495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live forever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go to heaven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be with God forever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“get my Crown”</a:t>
            </a:r>
            <a:endParaRPr lang="en-US" sz="4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7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09800"/>
            <a:ext cx="64203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</a:rPr>
              <a:t>“That they might know </a:t>
            </a:r>
            <a:endParaRPr lang="en-US" sz="4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Thee </a:t>
            </a:r>
            <a:r>
              <a:rPr lang="en-US" sz="4800" dirty="0">
                <a:latin typeface="Cambria" panose="02040503050406030204" pitchFamily="18" charset="0"/>
                <a:ea typeface="Cambria" panose="02040503050406030204" pitchFamily="18" charset="0"/>
              </a:rPr>
              <a:t>(the Father)”</a:t>
            </a:r>
          </a:p>
        </p:txBody>
      </p:sp>
    </p:spTree>
    <p:extLst>
      <p:ext uri="{BB962C8B-B14F-4D97-AF65-F5344CB8AC3E}">
        <p14:creationId xmlns:p14="http://schemas.microsoft.com/office/powerpoint/2010/main" val="15267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676400"/>
            <a:ext cx="4572000" cy="25178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James 2:19</a:t>
            </a:r>
          </a:p>
          <a:p>
            <a:pPr>
              <a:lnSpc>
                <a:spcPct val="150000"/>
              </a:lnSpc>
            </a:pPr>
            <a:r>
              <a:rPr lang="en-US" sz="5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John 8:19</a:t>
            </a:r>
            <a:endParaRPr lang="en-US" sz="5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To “Know” God Is To Enter Into A Relationship Of Deep, Intimate, Communion With Him, Characterized By Love, Obedience, Faith, And The Highest </a:t>
            </a:r>
            <a:r>
              <a:rPr lang="en-US" sz="4400" dirty="0" smtClean="0">
                <a:latin typeface="Cambria" panose="02040503050406030204" pitchFamily="18" charset="0"/>
                <a:ea typeface="Cambria" panose="02040503050406030204" pitchFamily="18" charset="0"/>
              </a:rPr>
              <a:t>Honor.</a:t>
            </a:r>
            <a:endParaRPr lang="en-US" sz="4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5909</TotalTime>
  <Words>156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Aniron</vt:lpstr>
      <vt:lpstr>Arial</vt:lpstr>
      <vt:lpstr>Calibri</vt:lpstr>
      <vt:lpstr>Cambria</vt:lpstr>
      <vt:lpstr>Times New Roman</vt:lpstr>
      <vt:lpstr>Wingdings</vt:lpstr>
      <vt:lpstr>Cross</vt:lpstr>
      <vt:lpstr>1_Default Design</vt:lpstr>
      <vt:lpstr>JOHN 17:3 October 23,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711</cp:revision>
  <dcterms:created xsi:type="dcterms:W3CDTF">2015-12-02T00:25:08Z</dcterms:created>
  <dcterms:modified xsi:type="dcterms:W3CDTF">2020-01-06T10:18:15Z</dcterms:modified>
</cp:coreProperties>
</file>