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1" roundtripDataSignature="AMtx7mikzlFkS5qj0u+Kh+Yg6flRJop9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a6e4c66a98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a6e4c66a9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a6e4c66a9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a6e4c66a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6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6"/>
          <p:cNvSpPr txBox="1"/>
          <p:nvPr>
            <p:ph idx="1" type="subTitle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" name="Google Shape;19;p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" name="Google Shape;22;p6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1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 txBox="1"/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6"/>
          <p:cNvSpPr txBox="1"/>
          <p:nvPr>
            <p:ph idx="1" type="body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11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11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3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 txBox="1"/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8" name="Google Shape;78;p14"/>
          <p:cNvPicPr preferRelativeResize="0"/>
          <p:nvPr>
            <p:ph idx="2" type="pic"/>
          </p:nvPr>
        </p:nvPicPr>
        <p:blipFill/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79" name="Google Shape;79;p14"/>
          <p:cNvSpPr txBox="1"/>
          <p:nvPr>
            <p:ph idx="1" type="body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0" name="Google Shape;80;p1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5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5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5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Ib1iFj6zRScs9Hh2ojn3Lk8kXpyv_N2J/view" TargetMode="External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ZV75IiXXIqG_S56it0MzrBJ0hsjAk6rZ/view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>
            <p:ph type="ctrTitle"/>
          </p:nvPr>
        </p:nvSpPr>
        <p:spPr>
          <a:xfrm>
            <a:off x="550164" y="82295"/>
            <a:ext cx="11091672" cy="30832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en-US"/>
              <a:t>Basics of Understanding the Bible</a:t>
            </a:r>
            <a:endParaRPr/>
          </a:p>
        </p:txBody>
      </p:sp>
      <p:sp>
        <p:nvSpPr>
          <p:cNvPr id="102" name="Google Shape;102;p1"/>
          <p:cNvSpPr txBox="1"/>
          <p:nvPr/>
        </p:nvSpPr>
        <p:spPr>
          <a:xfrm>
            <a:off x="961644" y="3511296"/>
            <a:ext cx="10268712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1/Class 4: Duties of Reader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Williams Grove Baptist Church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Instructor: Reverend Kirby Jones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Email: Pastorkirbyj@gmail.com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A book with a map&#10;&#10;Description automatically generated" id="108" name="Google Shape;108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2a6e4c66a98_0_5" title="VIDEO 1 - The Land of the Bible  Location   Land Bridge - EDIT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3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2a6e4c66a98_0_0" title="VIDEO 2 - Land of the Bible  Basic Regions and Regional Variety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3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/>
          <p:nvPr>
            <p:ph type="ctrTitle"/>
          </p:nvPr>
        </p:nvSpPr>
        <p:spPr>
          <a:xfrm>
            <a:off x="550164" y="82295"/>
            <a:ext cx="11091672" cy="30832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en-US"/>
              <a:t>Basics of Understanding the Bible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961644" y="3511296"/>
            <a:ext cx="10268712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1/Class 4: Duties of Reader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Williams Grove Baptist Church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Instructor: Reverend Kirby Jones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Email: Pastorkirbyj@gmail.com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2018-02-06T11:24:26Z</dcterms:created>
  <dc:creator>Kirby Jones</dc:creator>
</cp:coreProperties>
</file>