
<file path=[Content_Types].xml><?xml version="1.0" encoding="utf-8"?>
<Types xmlns="http://schemas.openxmlformats.org/package/2006/content-types">
  <Default Extension="jpeg" ContentType="image/jpeg"/>
  <Default Extension="jpe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handoutMasterIdLst>
    <p:handoutMasterId r:id="rId13"/>
  </p:handoutMasterIdLst>
  <p:sldIdLst>
    <p:sldId id="257" r:id="rId3"/>
    <p:sldId id="353" r:id="rId4"/>
    <p:sldId id="354" r:id="rId5"/>
    <p:sldId id="355" r:id="rId6"/>
    <p:sldId id="356" r:id="rId7"/>
    <p:sldId id="357" r:id="rId8"/>
    <p:sldId id="358" r:id="rId9"/>
    <p:sldId id="359" r:id="rId10"/>
    <p:sldId id="3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3529B2A-FC34-4280-98AF-996C89123731}">
          <p14:sldIdLst>
            <p14:sldId id="257"/>
            <p14:sldId id="353"/>
            <p14:sldId id="354"/>
            <p14:sldId id="355"/>
            <p14:sldId id="356"/>
            <p14:sldId id="357"/>
            <p14:sldId id="358"/>
            <p14:sldId id="359"/>
            <p14:sldId id="3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BB1"/>
    <a:srgbClr val="CCCCFF"/>
    <a:srgbClr val="E53BD1"/>
    <a:srgbClr val="60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6" autoAdjust="0"/>
    <p:restoredTop sz="95036" autoAdjust="0"/>
  </p:normalViewPr>
  <p:slideViewPr>
    <p:cSldViewPr>
      <p:cViewPr varScale="1">
        <p:scale>
          <a:sx n="84" d="100"/>
          <a:sy n="84" d="100"/>
        </p:scale>
        <p:origin x="1397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2334" y="9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FA404-D583-4B09-9C51-A98C4F567B7D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6E706-2D8D-4B48-B83B-963736B9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3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E1078-DA41-443B-8253-81C6B09F9316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3C8CD-5FE8-4362-9D55-8D8ED065FC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01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Next Slide</a:t>
            </a:r>
          </a:p>
          <a:p>
            <a:endParaRPr lang="en-US" dirty="0"/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BB159-63F1-4595-B81D-292D7CE24A6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2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6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9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6" y="274639"/>
            <a:ext cx="158115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9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55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4" y="2130426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4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D4FEAC-4ADD-4B75-8D2E-2EE277F988E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DA97B-5B96-433E-BB34-02D5CBF3E61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3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4ECED-390E-4E8A-A7AC-E778796B5C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24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4" y="1600201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6" y="1600201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1A9C-64C0-470F-8B9D-EAA7EF10D95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56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B5C5B-EBFC-46B6-9563-49BEE1282F6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80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C3D07-16FB-446A-A001-1149E26CF16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16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FAC77-C75C-4DC4-94C6-C52A84777C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631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987B6-FBCE-45ED-B266-067CDCC01DF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63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ADCDB-8877-415B-AD76-A53EB513B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618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96E49-B55A-4F80-A1E7-39AFDBE8C01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5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6" y="274639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4" y="274639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2F16F-22EF-4C37-BFC2-B081776D535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4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4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9" y="1600201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90" y="1600201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6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6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6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19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4" y="274638"/>
            <a:ext cx="63166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9" y="1600201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4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4" y="1600201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878831-3DA1-4B8D-8980-D423CEADA18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122" y="4953001"/>
            <a:ext cx="5430844" cy="1698625"/>
          </a:xfrm>
        </p:spPr>
        <p:txBody>
          <a:bodyPr>
            <a:noAutofit/>
          </a:bodyPr>
          <a:lstStyle/>
          <a:p>
            <a:pPr algn="ctr">
              <a:tabLst>
                <a:tab pos="3490913" algn="l"/>
              </a:tabLst>
            </a:pPr>
            <a:r>
              <a:rPr lang="en-US" sz="3600" b="1" dirty="0"/>
              <a:t>JOHN </a:t>
            </a:r>
            <a:r>
              <a:rPr lang="en-US" sz="3600" b="1" dirty="0" smtClean="0"/>
              <a:t>17:7-8</a:t>
            </a:r>
            <a:br>
              <a:rPr lang="en-US" sz="3600" b="1" dirty="0" smtClean="0"/>
            </a:br>
            <a:r>
              <a:rPr lang="en-US" sz="3600" b="1" dirty="0" smtClean="0"/>
              <a:t>November 13, 2019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720243"/>
            <a:ext cx="6061088" cy="425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4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533400"/>
            <a:ext cx="838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“They”</a:t>
            </a:r>
          </a:p>
          <a:p>
            <a:r>
              <a:rPr lang="en-US" sz="4400" i="1" dirty="0"/>
              <a:t>The 11 Disciples</a:t>
            </a:r>
          </a:p>
          <a:p>
            <a:pPr algn="r"/>
            <a:r>
              <a:rPr lang="en-US" sz="4400" dirty="0"/>
              <a:t>“Thou”</a:t>
            </a:r>
          </a:p>
          <a:p>
            <a:pPr algn="r"/>
            <a:r>
              <a:rPr lang="en-US" sz="4400" i="1" dirty="0"/>
              <a:t>The Father</a:t>
            </a:r>
          </a:p>
          <a:p>
            <a:pPr algn="ctr"/>
            <a:r>
              <a:rPr lang="en-US" sz="4400" dirty="0"/>
              <a:t>“Me”</a:t>
            </a:r>
          </a:p>
          <a:p>
            <a:pPr algn="ctr"/>
            <a:r>
              <a:rPr lang="en-US" sz="4400" i="1" dirty="0"/>
              <a:t>Christ</a:t>
            </a:r>
          </a:p>
          <a:p>
            <a:r>
              <a:rPr lang="en-US" sz="4400" dirty="0"/>
              <a:t>“Thee”</a:t>
            </a:r>
          </a:p>
          <a:p>
            <a:r>
              <a:rPr lang="en-US" sz="4400" i="1" dirty="0"/>
              <a:t>The Father</a:t>
            </a:r>
          </a:p>
        </p:txBody>
      </p:sp>
    </p:spTree>
    <p:extLst>
      <p:ext uri="{BB962C8B-B14F-4D97-AF65-F5344CB8AC3E}">
        <p14:creationId xmlns:p14="http://schemas.microsoft.com/office/powerpoint/2010/main" val="51864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88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81000" y="457200"/>
            <a:ext cx="320964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72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</a:t>
            </a:r>
          </a:p>
          <a:p>
            <a:pPr>
              <a:lnSpc>
                <a:spcPct val="150000"/>
              </a:lnSpc>
            </a:pPr>
            <a:r>
              <a:rPr lang="en-US" sz="72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Agency</a:t>
            </a:r>
          </a:p>
          <a:p>
            <a:pPr>
              <a:lnSpc>
                <a:spcPct val="150000"/>
              </a:lnSpc>
            </a:pPr>
            <a:r>
              <a:rPr lang="en-US" sz="72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Cause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54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219200"/>
            <a:ext cx="6811545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Was The </a:t>
            </a:r>
            <a:r>
              <a:rPr lang="en-US" sz="5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</a:t>
            </a:r>
          </a:p>
          <a:p>
            <a:pPr>
              <a:lnSpc>
                <a:spcPct val="150000"/>
              </a:lnSpc>
            </a:pPr>
            <a:r>
              <a:rPr lang="en-US" sz="5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His </a:t>
            </a:r>
            <a:r>
              <a:rPr lang="en-US" sz="5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Powe</a:t>
            </a:r>
            <a:r>
              <a:rPr lang="en-US" sz="5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5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41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143000"/>
            <a:ext cx="7010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600" dirty="0"/>
              <a:t>It’s not about the miracle. </a:t>
            </a:r>
            <a:endParaRPr lang="en-US" sz="5600" dirty="0" smtClean="0"/>
          </a:p>
          <a:p>
            <a:endParaRPr lang="en-US" sz="5600" dirty="0"/>
          </a:p>
          <a:p>
            <a:r>
              <a:rPr lang="en-US" sz="5600" dirty="0" smtClean="0"/>
              <a:t>It’s </a:t>
            </a:r>
            <a:r>
              <a:rPr lang="en-US" sz="5600" dirty="0"/>
              <a:t>about the </a:t>
            </a:r>
            <a:r>
              <a:rPr lang="en-US" sz="5600" i="1" u="sng" dirty="0"/>
              <a:t>source</a:t>
            </a:r>
            <a:r>
              <a:rPr lang="en-US" sz="5600" dirty="0"/>
              <a:t> of the miracle!</a:t>
            </a:r>
          </a:p>
        </p:txBody>
      </p:sp>
    </p:spTree>
    <p:extLst>
      <p:ext uri="{BB962C8B-B14F-4D97-AF65-F5344CB8AC3E}">
        <p14:creationId xmlns:p14="http://schemas.microsoft.com/office/powerpoint/2010/main" val="385718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228600"/>
            <a:ext cx="7848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/>
              <a:t>John </a:t>
            </a:r>
            <a:r>
              <a:rPr lang="en-US" sz="4400" dirty="0" smtClean="0"/>
              <a:t>17:8</a:t>
            </a:r>
          </a:p>
          <a:p>
            <a:pPr algn="ctr"/>
            <a:endParaRPr lang="en-US" sz="4400" dirty="0"/>
          </a:p>
          <a:p>
            <a:pPr algn="ctr"/>
            <a:r>
              <a:rPr lang="en-US" sz="4400" dirty="0"/>
              <a:t>For I have given unto them the words which thou </a:t>
            </a:r>
            <a:r>
              <a:rPr lang="en-US" sz="4400" dirty="0" err="1"/>
              <a:t>gavest</a:t>
            </a:r>
            <a:r>
              <a:rPr lang="en-US" sz="4400" dirty="0"/>
              <a:t> me; and they have received them, and have known surely that I came out from thee, and they have believed that thou didst send </a:t>
            </a:r>
            <a:r>
              <a:rPr lang="en-US" sz="4400" dirty="0" smtClean="0"/>
              <a:t>me.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4484370" y="3017520"/>
            <a:ext cx="2221230" cy="64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1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228600"/>
            <a:ext cx="7848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/>
              <a:t>John </a:t>
            </a:r>
            <a:r>
              <a:rPr lang="en-US" sz="4400" dirty="0" smtClean="0"/>
              <a:t>17:8</a:t>
            </a:r>
          </a:p>
          <a:p>
            <a:pPr algn="ctr"/>
            <a:endParaRPr lang="en-US" sz="4400" dirty="0"/>
          </a:p>
          <a:p>
            <a:pPr algn="ctr"/>
            <a:r>
              <a:rPr lang="en-US" sz="4400" dirty="0"/>
              <a:t>For I have given unto them the words which thou </a:t>
            </a:r>
            <a:r>
              <a:rPr lang="en-US" sz="4400" dirty="0" err="1"/>
              <a:t>gavest</a:t>
            </a:r>
            <a:r>
              <a:rPr lang="en-US" sz="4400" dirty="0"/>
              <a:t> me; and they have received them, and have known surely that I came out from thee, and they have believed that thou didst send </a:t>
            </a:r>
            <a:r>
              <a:rPr lang="en-US" sz="4400" dirty="0" smtClean="0"/>
              <a:t>me.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3352800" y="3657600"/>
            <a:ext cx="3429000" cy="64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1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228600"/>
            <a:ext cx="7848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/>
              <a:t>John </a:t>
            </a:r>
            <a:r>
              <a:rPr lang="en-US" sz="4400" dirty="0" smtClean="0"/>
              <a:t>17:8</a:t>
            </a:r>
          </a:p>
          <a:p>
            <a:pPr algn="ctr"/>
            <a:endParaRPr lang="en-US" sz="4400" dirty="0"/>
          </a:p>
          <a:p>
            <a:pPr algn="ctr"/>
            <a:r>
              <a:rPr lang="en-US" sz="4400" dirty="0"/>
              <a:t>For I have given unto them the words which thou </a:t>
            </a:r>
            <a:r>
              <a:rPr lang="en-US" sz="4400" dirty="0" err="1"/>
              <a:t>gavest</a:t>
            </a:r>
            <a:r>
              <a:rPr lang="en-US" sz="4400" dirty="0"/>
              <a:t> me; and they have received them, and have known surely that I came out from thee, and they have believed that thou didst send </a:t>
            </a:r>
            <a:r>
              <a:rPr lang="en-US" sz="4400" dirty="0" smtClean="0"/>
              <a:t>me.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2209800" y="5029200"/>
            <a:ext cx="2286000" cy="64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5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914400"/>
            <a:ext cx="7848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The disciples took </a:t>
            </a:r>
            <a:r>
              <a:rPr lang="en-US" sz="4000" dirty="0" smtClean="0"/>
              <a:t>hold/embraced </a:t>
            </a:r>
            <a:r>
              <a:rPr lang="en-US" sz="4000" dirty="0"/>
              <a:t>all the teachings and doctrines of C</a:t>
            </a:r>
            <a:r>
              <a:rPr lang="en-US" sz="4000" dirty="0" smtClean="0"/>
              <a:t>hrist</a:t>
            </a:r>
            <a:r>
              <a:rPr lang="en-US" sz="4000" dirty="0"/>
              <a:t>; and they were absolutely and resolutely sure </a:t>
            </a:r>
            <a:r>
              <a:rPr lang="en-US" sz="4000" dirty="0" smtClean="0"/>
              <a:t>that Jesus </a:t>
            </a:r>
            <a:r>
              <a:rPr lang="en-US" sz="4000" dirty="0"/>
              <a:t>was who </a:t>
            </a:r>
            <a:r>
              <a:rPr lang="en-US" sz="4000" dirty="0" smtClean="0"/>
              <a:t>He </a:t>
            </a:r>
            <a:r>
              <a:rPr lang="en-US" sz="4000" dirty="0"/>
              <a:t>said </a:t>
            </a:r>
            <a:r>
              <a:rPr lang="en-US" sz="4000" dirty="0" smtClean="0"/>
              <a:t>He </a:t>
            </a:r>
            <a:r>
              <a:rPr lang="en-US" sz="4000" dirty="0"/>
              <a:t>was; and they demonstrated their resolve by placing their faith and trust in </a:t>
            </a:r>
            <a:r>
              <a:rPr lang="en-US" sz="4000" dirty="0" smtClean="0"/>
              <a:t>Him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787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ross">
  <a:themeElements>
    <a:clrScheme name="Office Theme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Cross</Template>
  <TotalTime>6179</TotalTime>
  <Words>219</Words>
  <Application>Microsoft Office PowerPoint</Application>
  <PresentationFormat>On-screen Show (4:3)</PresentationFormat>
  <Paragraphs>29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Cross</vt:lpstr>
      <vt:lpstr>1_Default Design</vt:lpstr>
      <vt:lpstr>JOHN 17:7-8 November 13, 2019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4:35-36 11-18-15</dc:title>
  <dc:creator>tifbivy1</dc:creator>
  <cp:lastModifiedBy>Kirby Jones</cp:lastModifiedBy>
  <cp:revision>747</cp:revision>
  <dcterms:created xsi:type="dcterms:W3CDTF">2015-12-02T00:25:08Z</dcterms:created>
  <dcterms:modified xsi:type="dcterms:W3CDTF">2020-01-06T11:45:51Z</dcterms:modified>
</cp:coreProperties>
</file>