
<file path=[Content_Types].xml><?xml version="1.0" encoding="utf-8"?>
<Types xmlns="http://schemas.openxmlformats.org/package/2006/content-types">
  <Default Extension="jpeg" ContentType="image/jpeg"/>
  <Default Extension="jpe"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handoutMasterIdLst>
    <p:handoutMasterId r:id="rId13"/>
  </p:handoutMasterIdLst>
  <p:sldIdLst>
    <p:sldId id="257" r:id="rId3"/>
    <p:sldId id="300" r:id="rId4"/>
    <p:sldId id="322" r:id="rId5"/>
    <p:sldId id="321" r:id="rId6"/>
    <p:sldId id="317" r:id="rId7"/>
    <p:sldId id="327" r:id="rId8"/>
    <p:sldId id="328" r:id="rId9"/>
    <p:sldId id="329" r:id="rId10"/>
    <p:sldId id="33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529B2A-FC34-4280-98AF-996C89123731}">
          <p14:sldIdLst>
            <p14:sldId id="257"/>
            <p14:sldId id="300"/>
            <p14:sldId id="322"/>
            <p14:sldId id="321"/>
            <p14:sldId id="317"/>
            <p14:sldId id="327"/>
            <p14:sldId id="328"/>
            <p14:sldId id="329"/>
            <p14:sldId id="3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BB1"/>
    <a:srgbClr val="CCCCFF"/>
    <a:srgbClr val="E53BD1"/>
    <a:srgbClr val="60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6" autoAdjust="0"/>
    <p:restoredTop sz="95036" autoAdjust="0"/>
  </p:normalViewPr>
  <p:slideViewPr>
    <p:cSldViewPr>
      <p:cViewPr varScale="1">
        <p:scale>
          <a:sx n="84" d="100"/>
          <a:sy n="84" d="100"/>
        </p:scale>
        <p:origin x="1397"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5" d="100"/>
          <a:sy n="75" d="100"/>
        </p:scale>
        <p:origin x="-2334" y="9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DFA404-D583-4B09-9C51-A98C4F567B7D}" type="datetimeFigureOut">
              <a:rPr lang="en-US" smtClean="0"/>
              <a:t>9/6/2019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16E706-2D8D-4B48-B83B-963736B9A258}" type="slidenum">
              <a:rPr lang="en-US" smtClean="0"/>
              <a:t>‹#›</a:t>
            </a:fld>
            <a:endParaRPr lang="en-US" dirty="0"/>
          </a:p>
        </p:txBody>
      </p:sp>
    </p:spTree>
    <p:extLst>
      <p:ext uri="{BB962C8B-B14F-4D97-AF65-F5344CB8AC3E}">
        <p14:creationId xmlns:p14="http://schemas.microsoft.com/office/powerpoint/2010/main" val="94993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E1078-DA41-443B-8253-81C6B09F9316}" type="datetimeFigureOut">
              <a:rPr lang="en-US" smtClean="0"/>
              <a:t>9/6/2019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3C8CD-5FE8-4362-9D55-8D8ED065FCE9}" type="slidenum">
              <a:rPr lang="en-US" smtClean="0"/>
              <a:t>‹#›</a:t>
            </a:fld>
            <a:endParaRPr lang="en-US" dirty="0"/>
          </a:p>
        </p:txBody>
      </p:sp>
    </p:spTree>
    <p:extLst>
      <p:ext uri="{BB962C8B-B14F-4D97-AF65-F5344CB8AC3E}">
        <p14:creationId xmlns:p14="http://schemas.microsoft.com/office/powerpoint/2010/main" val="413301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ctr"/>
            <a:r>
              <a:rPr lang="en-US" b="1" dirty="0">
                <a:solidFill>
                  <a:srgbClr val="FF0000"/>
                </a:solidFill>
              </a:rPr>
              <a:t>Next Slide</a:t>
            </a:r>
          </a:p>
          <a:p>
            <a:endParaRPr lang="en-US" dirty="0"/>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1DBB159-63F1-4595-B81D-292D7CE24A62}" type="slidenum">
              <a:rPr lang="en-US" smtClean="0"/>
              <a:t>1</a:t>
            </a:fld>
            <a:endParaRPr lang="en-US" dirty="0"/>
          </a:p>
        </p:txBody>
      </p:sp>
    </p:spTree>
    <p:extLst>
      <p:ext uri="{BB962C8B-B14F-4D97-AF65-F5344CB8AC3E}">
        <p14:creationId xmlns:p14="http://schemas.microsoft.com/office/powerpoint/2010/main" val="4251528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6"/>
            <a:ext cx="4800600" cy="1470025"/>
          </a:xfrm>
        </p:spPr>
        <p:txBody>
          <a:bodyPr/>
          <a:lstStyle>
            <a:lvl1pPr>
              <a:buClr>
                <a:srgbClr val="FFFFFF"/>
              </a:buClr>
              <a:defRPr/>
            </a:lvl1pPr>
          </a:lstStyle>
          <a:p>
            <a:pPr lvl="0"/>
            <a:r>
              <a:rPr lang="en-US" noProof="0"/>
              <a:t>Click to edit Master title style</a:t>
            </a: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a:t>Click to edit Master subtitle style</a:t>
            </a:r>
          </a:p>
        </p:txBody>
      </p:sp>
      <p:sp>
        <p:nvSpPr>
          <p:cNvPr id="20484" name="Rectangle 4"/>
          <p:cNvSpPr>
            <a:spLocks noGrp="1" noChangeArrowheads="1"/>
          </p:cNvSpPr>
          <p:nvPr>
            <p:ph type="dt" sz="half" idx="2"/>
          </p:nvPr>
        </p:nvSpPr>
        <p:spPr/>
        <p:txBody>
          <a:bodyPr/>
          <a:lstStyle>
            <a:lvl1pPr>
              <a:defRPr/>
            </a:lvl1pPr>
          </a:lstStyle>
          <a:p>
            <a:fld id="{2AE1B7E1-F81B-4F0B-84E9-105F782FF33A}" type="datetimeFigureOut">
              <a:rPr lang="en-US" smtClean="0"/>
              <a:t>9/6/2019</a:t>
            </a:fld>
            <a:endParaRPr lang="en-US" dirty="0"/>
          </a:p>
        </p:txBody>
      </p:sp>
      <p:sp>
        <p:nvSpPr>
          <p:cNvPr id="20485" name="Rectangle 5"/>
          <p:cNvSpPr>
            <a:spLocks noGrp="1" noChangeArrowheads="1"/>
          </p:cNvSpPr>
          <p:nvPr>
            <p:ph type="ftr" sz="quarter" idx="3"/>
          </p:nvPr>
        </p:nvSpPr>
        <p:spPr/>
        <p:txBody>
          <a:bodyPr/>
          <a:lstStyle>
            <a:lvl1pPr>
              <a:defRPr/>
            </a:lvl1pPr>
          </a:lstStyle>
          <a:p>
            <a:endParaRPr lang="en-US" dirty="0"/>
          </a:p>
        </p:txBody>
      </p:sp>
      <p:sp>
        <p:nvSpPr>
          <p:cNvPr id="20486" name="Rectangle 6"/>
          <p:cNvSpPr>
            <a:spLocks noGrp="1" noChangeArrowheads="1"/>
          </p:cNvSpPr>
          <p:nvPr>
            <p:ph type="sldNum" sz="quarter" idx="4"/>
          </p:nvPr>
        </p:nvSpPr>
        <p:spPr/>
        <p:txBody>
          <a:bodyPr/>
          <a:lstStyle>
            <a:lvl1pPr>
              <a:defRPr/>
            </a:lvl1pPr>
          </a:lstStyle>
          <a:p>
            <a:fld id="{2F125D9E-9A10-4DA3-9CD7-8E3EDACC555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AE1B7E1-F81B-4F0B-84E9-105F782FF33A}" type="datetimeFigureOut">
              <a:rPr lang="en-US" smtClean="0"/>
              <a:t>9/6/2019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F125D9E-9A10-4DA3-9CD7-8E3EDACC5554}" type="slidenum">
              <a:rPr lang="en-US" smtClean="0"/>
              <a:t>‹#›</a:t>
            </a:fld>
            <a:endParaRPr lang="en-US" dirty="0"/>
          </a:p>
        </p:txBody>
      </p:sp>
    </p:spTree>
    <p:extLst>
      <p:ext uri="{BB962C8B-B14F-4D97-AF65-F5344CB8AC3E}">
        <p14:creationId xmlns:p14="http://schemas.microsoft.com/office/powerpoint/2010/main" val="84769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6" y="274639"/>
            <a:ext cx="158115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93988" y="274639"/>
            <a:ext cx="4592637"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AE1B7E1-F81B-4F0B-84E9-105F782FF33A}" type="datetimeFigureOut">
              <a:rPr lang="en-US" smtClean="0"/>
              <a:t>9/6/2019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F125D9E-9A10-4DA3-9CD7-8E3EDACC5554}" type="slidenum">
              <a:rPr lang="en-US" smtClean="0"/>
              <a:t>‹#›</a:t>
            </a:fld>
            <a:endParaRPr lang="en-US" dirty="0"/>
          </a:p>
        </p:txBody>
      </p:sp>
    </p:spTree>
    <p:extLst>
      <p:ext uri="{BB962C8B-B14F-4D97-AF65-F5344CB8AC3E}">
        <p14:creationId xmlns:p14="http://schemas.microsoft.com/office/powerpoint/2010/main" val="145785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6" y="136526"/>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651" name="Rectangle 3"/>
          <p:cNvSpPr>
            <a:spLocks noGrp="1" noChangeArrowheads="1"/>
          </p:cNvSpPr>
          <p:nvPr>
            <p:ph type="ctrTitle"/>
            <p:custDataLst>
              <p:tags r:id="rId1"/>
            </p:custDataLst>
          </p:nvPr>
        </p:nvSpPr>
        <p:spPr>
          <a:xfrm>
            <a:off x="455614" y="2130426"/>
            <a:ext cx="7313612" cy="1470025"/>
          </a:xfrm>
        </p:spPr>
        <p:txBody>
          <a:bodyPr/>
          <a:lstStyle>
            <a:lvl1pPr>
              <a:defRPr/>
            </a:lvl1pPr>
          </a:lstStyle>
          <a:p>
            <a:pPr lvl="0"/>
            <a:r>
              <a:rPr lang="en-US" noProof="0"/>
              <a:t>Click to edit Master title style</a:t>
            </a:r>
          </a:p>
        </p:txBody>
      </p:sp>
      <p:sp>
        <p:nvSpPr>
          <p:cNvPr id="27652" name="Rectangle 4"/>
          <p:cNvSpPr>
            <a:spLocks noGrp="1" noChangeArrowheads="1"/>
          </p:cNvSpPr>
          <p:nvPr>
            <p:ph type="subTitle" idx="1"/>
            <p:custDataLst>
              <p:tags r:id="rId2"/>
            </p:custDataLst>
          </p:nvPr>
        </p:nvSpPr>
        <p:spPr>
          <a:xfrm>
            <a:off x="455614" y="3886200"/>
            <a:ext cx="7313612" cy="1752600"/>
          </a:xfrm>
        </p:spPr>
        <p:txBody>
          <a:bodyPr/>
          <a:lstStyle>
            <a:lvl1pPr marL="0" indent="0">
              <a:buClr>
                <a:srgbClr val="FFFFFF"/>
              </a:buClr>
              <a:buFontTx/>
              <a:buNone/>
              <a:defRPr/>
            </a:lvl1pPr>
          </a:lstStyle>
          <a:p>
            <a:pPr lvl="0"/>
            <a:r>
              <a:rPr lang="en-US" noProof="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dirty="0"/>
          </a:p>
        </p:txBody>
      </p:sp>
      <p:sp>
        <p:nvSpPr>
          <p:cNvPr id="27654" name="Rectangle 6"/>
          <p:cNvSpPr>
            <a:spLocks noGrp="1" noChangeArrowheads="1"/>
          </p:cNvSpPr>
          <p:nvPr>
            <p:ph type="ftr" sz="quarter" idx="3"/>
          </p:nvPr>
        </p:nvSpPr>
        <p:spPr/>
        <p:txBody>
          <a:bodyPr/>
          <a:lstStyle>
            <a:lvl1pPr>
              <a:defRPr/>
            </a:lvl1pPr>
          </a:lstStyle>
          <a:p>
            <a:endParaRPr lang="en-US" dirty="0"/>
          </a:p>
        </p:txBody>
      </p:sp>
      <p:sp>
        <p:nvSpPr>
          <p:cNvPr id="27655" name="Rectangle 7"/>
          <p:cNvSpPr>
            <a:spLocks noGrp="1" noChangeArrowheads="1"/>
          </p:cNvSpPr>
          <p:nvPr>
            <p:ph type="sldNum" sz="quarter" idx="4"/>
          </p:nvPr>
        </p:nvSpPr>
        <p:spPr/>
        <p:txBody>
          <a:bodyPr/>
          <a:lstStyle>
            <a:lvl1pPr>
              <a:defRPr/>
            </a:lvl1pPr>
          </a:lstStyle>
          <a:p>
            <a:fld id="{C7D4FEAC-4ADD-4B75-8D2E-2EE277F988E3}"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4CDA97B-5B96-433E-BB34-02D5CBF3E617}" type="slidenum">
              <a:rPr lang="en-US"/>
              <a:pPr/>
              <a:t>‹#›</a:t>
            </a:fld>
            <a:endParaRPr lang="en-US" dirty="0"/>
          </a:p>
        </p:txBody>
      </p:sp>
    </p:spTree>
    <p:extLst>
      <p:ext uri="{BB962C8B-B14F-4D97-AF65-F5344CB8AC3E}">
        <p14:creationId xmlns:p14="http://schemas.microsoft.com/office/powerpoint/2010/main" val="403013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0D4ECED-390E-4E8A-A7AC-E778796B5C64}" type="slidenum">
              <a:rPr lang="en-US"/>
              <a:pPr/>
              <a:t>‹#›</a:t>
            </a:fld>
            <a:endParaRPr lang="en-US" dirty="0"/>
          </a:p>
        </p:txBody>
      </p:sp>
    </p:spTree>
    <p:extLst>
      <p:ext uri="{BB962C8B-B14F-4D97-AF65-F5344CB8AC3E}">
        <p14:creationId xmlns:p14="http://schemas.microsoft.com/office/powerpoint/2010/main" val="156402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4" y="1600201"/>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6" y="1600201"/>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0A31A9C-64C0-470F-8B9D-EAA7EF10D95C}" type="slidenum">
              <a:rPr lang="en-US"/>
              <a:pPr/>
              <a:t>‹#›</a:t>
            </a:fld>
            <a:endParaRPr lang="en-US" dirty="0"/>
          </a:p>
        </p:txBody>
      </p:sp>
    </p:spTree>
    <p:extLst>
      <p:ext uri="{BB962C8B-B14F-4D97-AF65-F5344CB8AC3E}">
        <p14:creationId xmlns:p14="http://schemas.microsoft.com/office/powerpoint/2010/main" val="3255156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F6B5C5B-EBFC-46B6-9563-49BEE1282F61}" type="slidenum">
              <a:rPr lang="en-US"/>
              <a:pPr/>
              <a:t>‹#›</a:t>
            </a:fld>
            <a:endParaRPr lang="en-US" dirty="0"/>
          </a:p>
        </p:txBody>
      </p:sp>
    </p:spTree>
    <p:extLst>
      <p:ext uri="{BB962C8B-B14F-4D97-AF65-F5344CB8AC3E}">
        <p14:creationId xmlns:p14="http://schemas.microsoft.com/office/powerpoint/2010/main" val="96448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A3C3D07-16FB-446A-A001-1149E26CF168}" type="slidenum">
              <a:rPr lang="en-US"/>
              <a:pPr/>
              <a:t>‹#›</a:t>
            </a:fld>
            <a:endParaRPr lang="en-US" dirty="0"/>
          </a:p>
        </p:txBody>
      </p:sp>
    </p:spTree>
    <p:extLst>
      <p:ext uri="{BB962C8B-B14F-4D97-AF65-F5344CB8AC3E}">
        <p14:creationId xmlns:p14="http://schemas.microsoft.com/office/powerpoint/2010/main" val="3141516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36FAC77-C75C-4DC4-94C6-C52A84777C0B}" type="slidenum">
              <a:rPr lang="en-US"/>
              <a:pPr/>
              <a:t>‹#›</a:t>
            </a:fld>
            <a:endParaRPr lang="en-US" dirty="0"/>
          </a:p>
        </p:txBody>
      </p:sp>
    </p:spTree>
    <p:extLst>
      <p:ext uri="{BB962C8B-B14F-4D97-AF65-F5344CB8AC3E}">
        <p14:creationId xmlns:p14="http://schemas.microsoft.com/office/powerpoint/2010/main" val="406863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45987B6-FBCE-45ED-B266-067CDCC01DF2}" type="slidenum">
              <a:rPr lang="en-US"/>
              <a:pPr/>
              <a:t>‹#›</a:t>
            </a:fld>
            <a:endParaRPr lang="en-US" dirty="0"/>
          </a:p>
        </p:txBody>
      </p:sp>
    </p:spTree>
    <p:extLst>
      <p:ext uri="{BB962C8B-B14F-4D97-AF65-F5344CB8AC3E}">
        <p14:creationId xmlns:p14="http://schemas.microsoft.com/office/powerpoint/2010/main" val="26621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AE1B7E1-F81B-4F0B-84E9-105F782FF33A}" type="datetimeFigureOut">
              <a:rPr lang="en-US" smtClean="0"/>
              <a:t>9/6/2019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F125D9E-9A10-4DA3-9CD7-8E3EDACC5554}" type="slidenum">
              <a:rPr lang="en-US" smtClean="0"/>
              <a:t>‹#›</a:t>
            </a:fld>
            <a:endParaRPr lang="en-US" dirty="0"/>
          </a:p>
        </p:txBody>
      </p:sp>
    </p:spTree>
    <p:extLst>
      <p:ext uri="{BB962C8B-B14F-4D97-AF65-F5344CB8AC3E}">
        <p14:creationId xmlns:p14="http://schemas.microsoft.com/office/powerpoint/2010/main" val="745663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A5ADCDB-8877-415B-AD76-A53EB513B185}" type="slidenum">
              <a:rPr lang="en-US"/>
              <a:pPr/>
              <a:t>‹#›</a:t>
            </a:fld>
            <a:endParaRPr lang="en-US" dirty="0"/>
          </a:p>
        </p:txBody>
      </p:sp>
    </p:spTree>
    <p:extLst>
      <p:ext uri="{BB962C8B-B14F-4D97-AF65-F5344CB8AC3E}">
        <p14:creationId xmlns:p14="http://schemas.microsoft.com/office/powerpoint/2010/main" val="3602618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0796E49-B55A-4F80-A1E7-39AFDBE8C01C}" type="slidenum">
              <a:rPr lang="en-US"/>
              <a:pPr/>
              <a:t>‹#›</a:t>
            </a:fld>
            <a:endParaRPr lang="en-US" dirty="0"/>
          </a:p>
        </p:txBody>
      </p:sp>
    </p:spTree>
    <p:extLst>
      <p:ext uri="{BB962C8B-B14F-4D97-AF65-F5344CB8AC3E}">
        <p14:creationId xmlns:p14="http://schemas.microsoft.com/office/powerpoint/2010/main" val="374025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6" y="274639"/>
            <a:ext cx="2055813"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4" y="274639"/>
            <a:ext cx="601821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592F16F-22EF-4C37-BFC2-B081776D5357}" type="slidenum">
              <a:rPr lang="en-US"/>
              <a:pPr/>
              <a:t>‹#›</a:t>
            </a:fld>
            <a:endParaRPr lang="en-US" dirty="0"/>
          </a:p>
        </p:txBody>
      </p:sp>
    </p:spTree>
    <p:extLst>
      <p:ext uri="{BB962C8B-B14F-4D97-AF65-F5344CB8AC3E}">
        <p14:creationId xmlns:p14="http://schemas.microsoft.com/office/powerpoint/2010/main" val="307654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AE1B7E1-F81B-4F0B-84E9-105F782FF33A}" type="datetimeFigureOut">
              <a:rPr lang="en-US" smtClean="0"/>
              <a:t>9/6/2019</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F125D9E-9A10-4DA3-9CD7-8E3EDACC5554}" type="slidenum">
              <a:rPr lang="en-US" smtClean="0"/>
              <a:t>‹#›</a:t>
            </a:fld>
            <a:endParaRPr lang="en-US" dirty="0"/>
          </a:p>
        </p:txBody>
      </p:sp>
    </p:spTree>
    <p:extLst>
      <p:ext uri="{BB962C8B-B14F-4D97-AF65-F5344CB8AC3E}">
        <p14:creationId xmlns:p14="http://schemas.microsoft.com/office/powerpoint/2010/main" val="46464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93989" y="1600201"/>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32490" y="1600201"/>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AE1B7E1-F81B-4F0B-84E9-105F782FF33A}" type="datetimeFigureOut">
              <a:rPr lang="en-US" smtClean="0"/>
              <a:t>9/6/2019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F125D9E-9A10-4DA3-9CD7-8E3EDACC5554}" type="slidenum">
              <a:rPr lang="en-US" smtClean="0"/>
              <a:t>‹#›</a:t>
            </a:fld>
            <a:endParaRPr lang="en-US" dirty="0"/>
          </a:p>
        </p:txBody>
      </p:sp>
    </p:spTree>
    <p:extLst>
      <p:ext uri="{BB962C8B-B14F-4D97-AF65-F5344CB8AC3E}">
        <p14:creationId xmlns:p14="http://schemas.microsoft.com/office/powerpoint/2010/main" val="122516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2AE1B7E1-F81B-4F0B-84E9-105F782FF33A}" type="datetimeFigureOut">
              <a:rPr lang="en-US" smtClean="0"/>
              <a:t>9/6/2019</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F125D9E-9A10-4DA3-9CD7-8E3EDACC5554}" type="slidenum">
              <a:rPr lang="en-US" smtClean="0"/>
              <a:t>‹#›</a:t>
            </a:fld>
            <a:endParaRPr lang="en-US" dirty="0"/>
          </a:p>
        </p:txBody>
      </p:sp>
    </p:spTree>
    <p:extLst>
      <p:ext uri="{BB962C8B-B14F-4D97-AF65-F5344CB8AC3E}">
        <p14:creationId xmlns:p14="http://schemas.microsoft.com/office/powerpoint/2010/main" val="14429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2AE1B7E1-F81B-4F0B-84E9-105F782FF33A}" type="datetimeFigureOut">
              <a:rPr lang="en-US" smtClean="0"/>
              <a:t>9/6/2019</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2F125D9E-9A10-4DA3-9CD7-8E3EDACC5554}" type="slidenum">
              <a:rPr lang="en-US" smtClean="0"/>
              <a:t>‹#›</a:t>
            </a:fld>
            <a:endParaRPr lang="en-US" dirty="0"/>
          </a:p>
        </p:txBody>
      </p:sp>
    </p:spTree>
    <p:extLst>
      <p:ext uri="{BB962C8B-B14F-4D97-AF65-F5344CB8AC3E}">
        <p14:creationId xmlns:p14="http://schemas.microsoft.com/office/powerpoint/2010/main" val="303396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AE1B7E1-F81B-4F0B-84E9-105F782FF33A}" type="datetimeFigureOut">
              <a:rPr lang="en-US" smtClean="0"/>
              <a:t>9/6/2019</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2F125D9E-9A10-4DA3-9CD7-8E3EDACC5554}" type="slidenum">
              <a:rPr lang="en-US" smtClean="0"/>
              <a:t>‹#›</a:t>
            </a:fld>
            <a:endParaRPr lang="en-US" dirty="0"/>
          </a:p>
        </p:txBody>
      </p:sp>
    </p:spTree>
    <p:extLst>
      <p:ext uri="{BB962C8B-B14F-4D97-AF65-F5344CB8AC3E}">
        <p14:creationId xmlns:p14="http://schemas.microsoft.com/office/powerpoint/2010/main" val="28688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AE1B7E1-F81B-4F0B-84E9-105F782FF33A}" type="datetimeFigureOut">
              <a:rPr lang="en-US" smtClean="0"/>
              <a:t>9/6/2019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F125D9E-9A10-4DA3-9CD7-8E3EDACC5554}" type="slidenum">
              <a:rPr lang="en-US" smtClean="0"/>
              <a:t>‹#›</a:t>
            </a:fld>
            <a:endParaRPr lang="en-US" dirty="0"/>
          </a:p>
        </p:txBody>
      </p:sp>
    </p:spTree>
    <p:extLst>
      <p:ext uri="{BB962C8B-B14F-4D97-AF65-F5344CB8AC3E}">
        <p14:creationId xmlns:p14="http://schemas.microsoft.com/office/powerpoint/2010/main" val="285526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AE1B7E1-F81B-4F0B-84E9-105F782FF33A}" type="datetimeFigureOut">
              <a:rPr lang="en-US" smtClean="0"/>
              <a:t>9/6/2019</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F125D9E-9A10-4DA3-9CD7-8E3EDACC5554}" type="slidenum">
              <a:rPr lang="en-US" smtClean="0"/>
              <a:t>‹#›</a:t>
            </a:fld>
            <a:endParaRPr lang="en-US" dirty="0"/>
          </a:p>
        </p:txBody>
      </p:sp>
    </p:spTree>
    <p:extLst>
      <p:ext uri="{BB962C8B-B14F-4D97-AF65-F5344CB8AC3E}">
        <p14:creationId xmlns:p14="http://schemas.microsoft.com/office/powerpoint/2010/main" val="242019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4" y="274638"/>
            <a:ext cx="6316663"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2693989" y="1600201"/>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AE1B7E1-F81B-4F0B-84E9-105F782FF33A}" type="datetimeFigureOut">
              <a:rPr lang="en-US" smtClean="0"/>
              <a:t>9/6/2019</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F125D9E-9A10-4DA3-9CD7-8E3EDACC5554}" type="slidenum">
              <a:rPr lang="en-US" smtClean="0"/>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6" y="136526"/>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627" name="Rectangle 3"/>
          <p:cNvSpPr>
            <a:spLocks noGrp="1" noChangeArrowheads="1"/>
          </p:cNvSpPr>
          <p:nvPr>
            <p:ph type="title"/>
            <p:custDataLst>
              <p:tags r:id="rId13"/>
            </p:custDataLst>
          </p:nvPr>
        </p:nvSpPr>
        <p:spPr bwMode="auto">
          <a:xfrm>
            <a:off x="455614"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6628" name="Rectangle 4"/>
          <p:cNvSpPr>
            <a:spLocks noGrp="1" noChangeArrowheads="1"/>
          </p:cNvSpPr>
          <p:nvPr>
            <p:ph type="body" idx="1"/>
            <p:custDataLst>
              <p:tags r:id="rId14"/>
            </p:custDataLst>
          </p:nvPr>
        </p:nvSpPr>
        <p:spPr bwMode="auto">
          <a:xfrm>
            <a:off x="455614" y="1600201"/>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8878831-3DA1-4B8D-8980-D423CEADA181}"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9122" y="4953001"/>
            <a:ext cx="5430844" cy="1698625"/>
          </a:xfrm>
        </p:spPr>
        <p:txBody>
          <a:bodyPr>
            <a:noAutofit/>
          </a:bodyPr>
          <a:lstStyle/>
          <a:p>
            <a:pPr algn="ctr">
              <a:tabLst>
                <a:tab pos="3490913" algn="l"/>
              </a:tabLst>
            </a:pPr>
            <a:r>
              <a:rPr lang="en-US" sz="3600" b="1" dirty="0"/>
              <a:t>JOHN </a:t>
            </a:r>
            <a:r>
              <a:rPr lang="en-US" sz="3600" b="1" dirty="0" smtClean="0"/>
              <a:t>16:24-25</a:t>
            </a:r>
            <a:br>
              <a:rPr lang="en-US" sz="3600" b="1" dirty="0" smtClean="0"/>
            </a:br>
            <a:r>
              <a:rPr lang="en-US" sz="3600" b="1" dirty="0" smtClean="0"/>
              <a:t>September 4, 2019</a:t>
            </a:r>
            <a:r>
              <a:rPr lang="en-US" sz="3600" b="1" dirty="0"/>
              <a:t/>
            </a:r>
            <a:br>
              <a:rPr lang="en-US" sz="3600" b="1" dirty="0"/>
            </a:br>
            <a:endParaRPr lang="en-US" sz="36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720243"/>
            <a:ext cx="6061088" cy="4251808"/>
          </a:xfrm>
          <a:prstGeom prst="rect">
            <a:avLst/>
          </a:prstGeom>
        </p:spPr>
      </p:pic>
    </p:spTree>
    <p:extLst>
      <p:ext uri="{BB962C8B-B14F-4D97-AF65-F5344CB8AC3E}">
        <p14:creationId xmlns:p14="http://schemas.microsoft.com/office/powerpoint/2010/main" val="1971643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apis.mail.yahoo.com/ws/v3/mailboxes/@.id==VjN-k6K59g9sCnPXNNah9Nlliu3L8vlD4xsOxPYknHxJsyR-aitQpH4y5apVvbhRdXNVC2q565EQb9Q_CLSwgSefAw/messages/@.id==AIBnxI9bLZ7FW9BQjQa2wBa0zmU/content/parts/@.id==4/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0364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apis.mail.yahoo.com/ws/v3/mailboxes/@.id==VjN-k6K59g9sCnPXNNah9Nlliu3L8vlD4xsOxPYknHxJsyR-aitQpH4y5apVvbhRdXNVC2q565EQb9Q_CLSwgSefAw/messages/@.id==AIBnxI9bLZ7FW9BQjQa2wBa0zmU/content/parts/@.id==4/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914400" y="1828800"/>
            <a:ext cx="7315200" cy="2862322"/>
          </a:xfrm>
          <a:prstGeom prst="rect">
            <a:avLst/>
          </a:prstGeom>
          <a:noFill/>
        </p:spPr>
        <p:txBody>
          <a:bodyPr wrap="square" rtlCol="0">
            <a:spAutoFit/>
          </a:bodyPr>
          <a:lstStyle/>
          <a:p>
            <a:r>
              <a:rPr lang="en-US" sz="6000" dirty="0"/>
              <a:t>They have never prayed to the Father in His name.</a:t>
            </a:r>
          </a:p>
        </p:txBody>
      </p:sp>
    </p:spTree>
    <p:extLst>
      <p:ext uri="{BB962C8B-B14F-4D97-AF65-F5344CB8AC3E}">
        <p14:creationId xmlns:p14="http://schemas.microsoft.com/office/powerpoint/2010/main" val="1917923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apis.mail.yahoo.com/ws/v3/mailboxes/@.id==VjN-k6K59g9sCnPXNNah9Nlliu3L8vlD4xsOxPYknHxJsyR-aitQpH4y5apVvbhRdXNVC2q565EQb9Q_CLSwgSefAw/messages/@.id==AIBnxI9bLZ7FW9BQjQa2wBa0zmU/content/parts/@.id==4/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3"/>
            <a:ext cx="9144000" cy="6857999"/>
          </a:xfrm>
          <a:prstGeom prst="rect">
            <a:avLst/>
          </a:prstGeom>
        </p:spPr>
      </p:pic>
      <p:sp>
        <p:nvSpPr>
          <p:cNvPr id="2" name="Rectangle 1"/>
          <p:cNvSpPr/>
          <p:nvPr/>
        </p:nvSpPr>
        <p:spPr>
          <a:xfrm>
            <a:off x="186055" y="122948"/>
            <a:ext cx="8759825" cy="6247864"/>
          </a:xfrm>
          <a:prstGeom prst="rect">
            <a:avLst/>
          </a:prstGeom>
        </p:spPr>
        <p:txBody>
          <a:bodyPr wrap="square">
            <a:spAutoFit/>
          </a:bodyPr>
          <a:lstStyle/>
          <a:p>
            <a:pPr algn="ctr"/>
            <a:r>
              <a:rPr lang="x-none" sz="4000" dirty="0"/>
              <a:t>Matthew 7:22</a:t>
            </a:r>
            <a:r>
              <a:rPr lang="en-US" sz="4000" dirty="0"/>
              <a:t>-23</a:t>
            </a:r>
            <a:r>
              <a:rPr lang="x-none" sz="4000" dirty="0"/>
              <a:t/>
            </a:r>
            <a:br>
              <a:rPr lang="x-none" sz="4000" dirty="0"/>
            </a:br>
            <a:r>
              <a:rPr lang="x-none" sz="4000" dirty="0"/>
              <a:t>Many will say to me in that day, Lord, Lord, have we not prophesied in thy name? and in thy name have cast out devils? and in thy name done many wonderful works?</a:t>
            </a:r>
            <a:endParaRPr lang="en-US" sz="4000" dirty="0"/>
          </a:p>
          <a:p>
            <a:pPr algn="ctr"/>
            <a:r>
              <a:rPr lang="x-none" sz="4000" dirty="0"/>
              <a:t/>
            </a:r>
            <a:br>
              <a:rPr lang="x-none" sz="4000" dirty="0"/>
            </a:br>
            <a:r>
              <a:rPr lang="x-none" sz="4000" dirty="0"/>
              <a:t>And then will I profess unto them, I never knew you: depart from me, ye that work iniquity.</a:t>
            </a:r>
            <a:endParaRPr lang="en-US" sz="4000" dirty="0"/>
          </a:p>
        </p:txBody>
      </p:sp>
    </p:spTree>
    <p:extLst>
      <p:ext uri="{BB962C8B-B14F-4D97-AF65-F5344CB8AC3E}">
        <p14:creationId xmlns:p14="http://schemas.microsoft.com/office/powerpoint/2010/main" val="3053964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apis.mail.yahoo.com/ws/v3/mailboxes/@.id==VjN-k6K59g9sCnPXNNah9Nlliu3L8vlD4xsOxPYknHxJsyR-aitQpH4y5apVvbhRdXNVC2q565EQb9Q_CLSwgSefAw/messages/@.id==AIBnxI9bLZ7FW9BQjQa2wBa0zmU/content/parts/@.id==4/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307975" y="1295400"/>
            <a:ext cx="8534400" cy="3939540"/>
          </a:xfrm>
          <a:prstGeom prst="rect">
            <a:avLst/>
          </a:prstGeom>
        </p:spPr>
        <p:txBody>
          <a:bodyPr wrap="square">
            <a:spAutoFit/>
          </a:bodyPr>
          <a:lstStyle/>
          <a:p>
            <a:r>
              <a:rPr lang="en-US" sz="5000" dirty="0"/>
              <a:t>There is nothing we will ever need in order to obey God, to serve God, or to carry out God’s </a:t>
            </a:r>
            <a:r>
              <a:rPr lang="en-US" sz="5000" dirty="0" smtClean="0"/>
              <a:t>will for our lives, </a:t>
            </a:r>
            <a:r>
              <a:rPr lang="en-US" sz="5000" dirty="0"/>
              <a:t>of which He will not provide!</a:t>
            </a:r>
          </a:p>
        </p:txBody>
      </p:sp>
    </p:spTree>
    <p:extLst>
      <p:ext uri="{BB962C8B-B14F-4D97-AF65-F5344CB8AC3E}">
        <p14:creationId xmlns:p14="http://schemas.microsoft.com/office/powerpoint/2010/main" val="13660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3429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2" descr="https://apis.mail.yahoo.com/ws/v3/mailboxes/@.id==VjN-k6K59g9sCnPXNNah9Nlliu3L8vlD4xsOxPYknHxJsyR-aitQpH4y5apVvbhRdXNVC2q565EQb9Q_CLSwgSefAw/messages/@.id==AIBnxI9bLZ7FW9BQjQa2wBa0zmU/content/parts/@.id==4/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399" y="-144463"/>
            <a:ext cx="6324601" cy="7002463"/>
          </a:xfrm>
          <a:prstGeom prst="rect">
            <a:avLst/>
          </a:prstGeom>
        </p:spPr>
      </p:pic>
      <p:sp>
        <p:nvSpPr>
          <p:cNvPr id="6" name="Rectangle 5"/>
          <p:cNvSpPr/>
          <p:nvPr/>
        </p:nvSpPr>
        <p:spPr>
          <a:xfrm>
            <a:off x="155575" y="398544"/>
            <a:ext cx="5181600" cy="6227346"/>
          </a:xfrm>
          <a:prstGeom prst="rect">
            <a:avLst/>
          </a:prstGeom>
        </p:spPr>
        <p:txBody>
          <a:bodyPr wrap="square">
            <a:spAutoFit/>
          </a:bodyPr>
          <a:lstStyle/>
          <a:p>
            <a:pPr>
              <a:lnSpc>
                <a:spcPct val="150000"/>
              </a:lnSpc>
              <a:spcBef>
                <a:spcPts val="670"/>
              </a:spcBef>
              <a:spcAft>
                <a:spcPts val="670"/>
              </a:spcAft>
            </a:pPr>
            <a:r>
              <a:rPr lang="en-US" sz="4000" dirty="0">
                <a:solidFill>
                  <a:schemeClr val="accent2">
                    <a:lumMod val="25000"/>
                  </a:schemeClr>
                </a:solidFill>
              </a:rPr>
              <a:t>Obeying God, Serving God, And Doing God’s Will Is Not Supposed To Be A Burdensome Hardship, In Life!</a:t>
            </a:r>
          </a:p>
          <a:p>
            <a:pPr>
              <a:lnSpc>
                <a:spcPct val="150000"/>
              </a:lnSpc>
              <a:spcBef>
                <a:spcPts val="670"/>
              </a:spcBef>
              <a:spcAft>
                <a:spcPts val="670"/>
              </a:spcAft>
            </a:pPr>
            <a:endParaRPr lang="en-US" dirty="0">
              <a:effectLst/>
              <a:latin typeface="Georgia" panose="02040502050405020303" pitchFamily="18" charset="0"/>
              <a:ea typeface="Calibri" panose="020F0502020204030204" pitchFamily="34" charset="0"/>
              <a:cs typeface="Georgia" panose="02040502050405020303" pitchFamily="18" charset="0"/>
            </a:endParaRPr>
          </a:p>
        </p:txBody>
      </p:sp>
    </p:spTree>
    <p:extLst>
      <p:ext uri="{BB962C8B-B14F-4D97-AF65-F5344CB8AC3E}">
        <p14:creationId xmlns:p14="http://schemas.microsoft.com/office/powerpoint/2010/main" val="3987173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apis.mail.yahoo.com/ws/v3/mailboxes/@.id==VjN-k6K59g9sCnPXNNah9Nlliu3L8vlD4xsOxPYknHxJsyR-aitQpH4y5apVvbhRdXNVC2q565EQb9Q_CLSwgSefAw/messages/@.id==AIBnxI9bLZ7FW9BQjQa2wBa0zmU/content/parts/@.id==4/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332359" y="838200"/>
            <a:ext cx="8534400" cy="5262979"/>
          </a:xfrm>
          <a:prstGeom prst="rect">
            <a:avLst/>
          </a:prstGeom>
        </p:spPr>
        <p:txBody>
          <a:bodyPr wrap="square">
            <a:spAutoFit/>
          </a:bodyPr>
          <a:lstStyle/>
          <a:p>
            <a:pPr marL="685800" lvl="0" indent="-685800">
              <a:buFont typeface="Wingdings" panose="05000000000000000000" pitchFamily="2" charset="2"/>
              <a:buChar char="v"/>
            </a:pPr>
            <a:r>
              <a:rPr lang="en-US" sz="4800" dirty="0" smtClean="0"/>
              <a:t>Mansions</a:t>
            </a:r>
          </a:p>
          <a:p>
            <a:pPr lvl="0"/>
            <a:endParaRPr lang="en-US" sz="4800" dirty="0"/>
          </a:p>
          <a:p>
            <a:pPr marL="685800" lvl="0" indent="-685800" algn="ctr">
              <a:buFont typeface="Wingdings" panose="05000000000000000000" pitchFamily="2" charset="2"/>
              <a:buChar char="v"/>
            </a:pPr>
            <a:r>
              <a:rPr lang="en-US" sz="4800" dirty="0" smtClean="0"/>
              <a:t>Vines</a:t>
            </a:r>
          </a:p>
          <a:p>
            <a:pPr lvl="0" algn="ctr"/>
            <a:endParaRPr lang="en-US" sz="4800" dirty="0"/>
          </a:p>
          <a:p>
            <a:pPr marL="685800" lvl="0" indent="-685800" algn="r">
              <a:buFont typeface="Wingdings" panose="05000000000000000000" pitchFamily="2" charset="2"/>
              <a:buChar char="v"/>
            </a:pPr>
            <a:r>
              <a:rPr lang="en-US" sz="4800" dirty="0" smtClean="0"/>
              <a:t>Branches</a:t>
            </a:r>
          </a:p>
          <a:p>
            <a:pPr marL="685800" lvl="0" indent="-685800" algn="r">
              <a:buFont typeface="Wingdings" panose="05000000000000000000" pitchFamily="2" charset="2"/>
              <a:buChar char="v"/>
            </a:pPr>
            <a:endParaRPr lang="en-US" sz="4800" dirty="0"/>
          </a:p>
          <a:p>
            <a:pPr marL="685800" lvl="0" indent="-685800">
              <a:buFont typeface="Wingdings" panose="05000000000000000000" pitchFamily="2" charset="2"/>
              <a:buChar char="v"/>
            </a:pPr>
            <a:r>
              <a:rPr lang="en-US" sz="4800" dirty="0"/>
              <a:t>A Woman’s Travail</a:t>
            </a:r>
          </a:p>
        </p:txBody>
      </p:sp>
    </p:spTree>
    <p:extLst>
      <p:ext uri="{BB962C8B-B14F-4D97-AF65-F5344CB8AC3E}">
        <p14:creationId xmlns:p14="http://schemas.microsoft.com/office/powerpoint/2010/main" val="4487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p:cTn id="3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apis.mail.yahoo.com/ws/v3/mailboxes/@.id==VjN-k6K59g9sCnPXNNah9Nlliu3L8vlD4xsOxPYknHxJsyR-aitQpH4y5apVvbhRdXNVC2q565EQb9Q_CLSwgSefAw/messages/@.id==AIBnxI9bLZ7FW9BQjQa2wBa0zmU/content/parts/@.id==4/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280543" y="914400"/>
            <a:ext cx="8534400" cy="5262979"/>
          </a:xfrm>
          <a:prstGeom prst="rect">
            <a:avLst/>
          </a:prstGeom>
        </p:spPr>
        <p:txBody>
          <a:bodyPr wrap="square">
            <a:spAutoFit/>
          </a:bodyPr>
          <a:lstStyle/>
          <a:p>
            <a:r>
              <a:rPr lang="en-US" sz="4800" dirty="0"/>
              <a:t>The limitations of human language. </a:t>
            </a:r>
            <a:endParaRPr lang="en-US" sz="4800" dirty="0" smtClean="0"/>
          </a:p>
          <a:p>
            <a:endParaRPr lang="en-US" sz="4800" dirty="0"/>
          </a:p>
          <a:p>
            <a:r>
              <a:rPr lang="en-US" sz="4800" dirty="0"/>
              <a:t>The limitations of the natural man to understand spiritual realities.</a:t>
            </a:r>
          </a:p>
          <a:p>
            <a:pPr lvl="0"/>
            <a:endParaRPr lang="en-US" sz="4800" dirty="0"/>
          </a:p>
        </p:txBody>
      </p:sp>
    </p:spTree>
    <p:extLst>
      <p:ext uri="{BB962C8B-B14F-4D97-AF65-F5344CB8AC3E}">
        <p14:creationId xmlns:p14="http://schemas.microsoft.com/office/powerpoint/2010/main" val="190973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apis.mail.yahoo.com/ws/v3/mailboxes/@.id==VjN-k6K59g9sCnPXNNah9Nlliu3L8vlD4xsOxPYknHxJsyR-aitQpH4y5apVvbhRdXNVC2q565EQb9Q_CLSwgSefAw/messages/@.id==AIBnxI9bLZ7FW9BQjQa2wBa0zmU/content/parts/@.id==4/thumbnail?appId=YMailNorr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307975" y="228600"/>
            <a:ext cx="8534400" cy="6186309"/>
          </a:xfrm>
          <a:prstGeom prst="rect">
            <a:avLst/>
          </a:prstGeom>
        </p:spPr>
        <p:txBody>
          <a:bodyPr wrap="square">
            <a:spAutoFit/>
          </a:bodyPr>
          <a:lstStyle/>
          <a:p>
            <a:pPr algn="ctr"/>
            <a:r>
              <a:rPr lang="en-US" sz="4400" u="sng" dirty="0"/>
              <a:t>1 Corinthians 13:12 (NLT)</a:t>
            </a:r>
            <a:br>
              <a:rPr lang="en-US" sz="4400" u="sng" dirty="0"/>
            </a:br>
            <a:r>
              <a:rPr lang="en-US" sz="4400" dirty="0"/>
              <a:t>Now we see </a:t>
            </a:r>
            <a:r>
              <a:rPr lang="en-US" sz="4400"/>
              <a:t>things </a:t>
            </a:r>
            <a:r>
              <a:rPr lang="en-US" sz="4400" smtClean="0"/>
              <a:t>imperfectly, </a:t>
            </a:r>
            <a:r>
              <a:rPr lang="en-US" sz="4400" dirty="0"/>
              <a:t>like puzzling reflections in a mirror, but then we will see everything with perfect clarity. All that I know now is partial and incomplete, but then I will know everything completely, just as God now knows me completely.</a:t>
            </a:r>
          </a:p>
        </p:txBody>
      </p:sp>
    </p:spTree>
    <p:extLst>
      <p:ext uri="{BB962C8B-B14F-4D97-AF65-F5344CB8AC3E}">
        <p14:creationId xmlns:p14="http://schemas.microsoft.com/office/powerpoint/2010/main" val="35931095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Cross">
  <a:themeElements>
    <a:clrScheme name="Office Theme 2">
      <a:dk1>
        <a:srgbClr val="333333"/>
      </a:dk1>
      <a:lt1>
        <a:srgbClr val="FFFFFF"/>
      </a:lt1>
      <a:dk2>
        <a:srgbClr val="0066CC"/>
      </a:dk2>
      <a:lt2>
        <a:srgbClr val="FFFFFF"/>
      </a:lt2>
      <a:accent1>
        <a:srgbClr val="68B4FF"/>
      </a:accent1>
      <a:accent2>
        <a:srgbClr val="9C9CFF"/>
      </a:accent2>
      <a:accent3>
        <a:srgbClr val="AAB8E2"/>
      </a:accent3>
      <a:accent4>
        <a:srgbClr val="DADADA"/>
      </a:accent4>
      <a:accent5>
        <a:srgbClr val="B9D6FF"/>
      </a:accent5>
      <a:accent6>
        <a:srgbClr val="8D8DE7"/>
      </a:accent6>
      <a:hlink>
        <a:srgbClr val="00E0CE"/>
      </a:hlink>
      <a:folHlink>
        <a:srgbClr val="DFBD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0066CC"/>
        </a:dk2>
        <a:lt2>
          <a:srgbClr val="FFFFFF"/>
        </a:lt2>
        <a:accent1>
          <a:srgbClr val="3D9FFF"/>
        </a:accent1>
        <a:accent2>
          <a:srgbClr val="7ABDFF"/>
        </a:accent2>
        <a:accent3>
          <a:srgbClr val="AAB8E2"/>
        </a:accent3>
        <a:accent4>
          <a:srgbClr val="DADADA"/>
        </a:accent4>
        <a:accent5>
          <a:srgbClr val="AFCDFF"/>
        </a:accent5>
        <a:accent6>
          <a:srgbClr val="6EABE7"/>
        </a:accent6>
        <a:hlink>
          <a:srgbClr val="99CCFF"/>
        </a:hlink>
        <a:folHlink>
          <a:srgbClr val="B7DBF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0066CC"/>
        </a:dk2>
        <a:lt2>
          <a:srgbClr val="FFFFFF"/>
        </a:lt2>
        <a:accent1>
          <a:srgbClr val="68B4FF"/>
        </a:accent1>
        <a:accent2>
          <a:srgbClr val="9C9CFF"/>
        </a:accent2>
        <a:accent3>
          <a:srgbClr val="AAB8E2"/>
        </a:accent3>
        <a:accent4>
          <a:srgbClr val="DADADA"/>
        </a:accent4>
        <a:accent5>
          <a:srgbClr val="B9D6FF"/>
        </a:accent5>
        <a:accent6>
          <a:srgbClr val="8D8DE7"/>
        </a:accent6>
        <a:hlink>
          <a:srgbClr val="00E0CE"/>
        </a:hlink>
        <a:folHlink>
          <a:srgbClr val="DFBDFF"/>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0066CC"/>
        </a:dk2>
        <a:lt2>
          <a:srgbClr val="FFFFFF"/>
        </a:lt2>
        <a:accent1>
          <a:srgbClr val="CDCDFF"/>
        </a:accent1>
        <a:accent2>
          <a:srgbClr val="FDBA9E"/>
        </a:accent2>
        <a:accent3>
          <a:srgbClr val="AAB8E2"/>
        </a:accent3>
        <a:accent4>
          <a:srgbClr val="DADADA"/>
        </a:accent4>
        <a:accent5>
          <a:srgbClr val="E3E3FF"/>
        </a:accent5>
        <a:accent6>
          <a:srgbClr val="E5A88F"/>
        </a:accent6>
        <a:hlink>
          <a:srgbClr val="B6DBFF"/>
        </a:hlink>
        <a:folHlink>
          <a:srgbClr val="FFD868"/>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0066CC"/>
        </a:dk2>
        <a:lt2>
          <a:srgbClr val="FFFFFF"/>
        </a:lt2>
        <a:accent1>
          <a:srgbClr val="82C1FF"/>
        </a:accent1>
        <a:accent2>
          <a:srgbClr val="F8C1EB"/>
        </a:accent2>
        <a:accent3>
          <a:srgbClr val="AAB8E2"/>
        </a:accent3>
        <a:accent4>
          <a:srgbClr val="DADADA"/>
        </a:accent4>
        <a:accent5>
          <a:srgbClr val="C1DDFF"/>
        </a:accent5>
        <a:accent6>
          <a:srgbClr val="E1AFD5"/>
        </a:accent6>
        <a:hlink>
          <a:srgbClr val="DAEC7F"/>
        </a:hlink>
        <a:folHlink>
          <a:srgbClr val="FFBB68"/>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3D9FFF"/>
        </a:accent1>
        <a:accent2>
          <a:srgbClr val="7ABDFF"/>
        </a:accent2>
        <a:accent3>
          <a:srgbClr val="FFFFFF"/>
        </a:accent3>
        <a:accent4>
          <a:srgbClr val="000000"/>
        </a:accent4>
        <a:accent5>
          <a:srgbClr val="AFCDFF"/>
        </a:accent5>
        <a:accent6>
          <a:srgbClr val="6EABE7"/>
        </a:accent6>
        <a:hlink>
          <a:srgbClr val="99CCFF"/>
        </a:hlink>
        <a:folHlink>
          <a:srgbClr val="B7DBF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68B4FF"/>
        </a:accent1>
        <a:accent2>
          <a:srgbClr val="9C9CFF"/>
        </a:accent2>
        <a:accent3>
          <a:srgbClr val="FFFFFF"/>
        </a:accent3>
        <a:accent4>
          <a:srgbClr val="000000"/>
        </a:accent4>
        <a:accent5>
          <a:srgbClr val="B9D6FF"/>
        </a:accent5>
        <a:accent6>
          <a:srgbClr val="8D8DE7"/>
        </a:accent6>
        <a:hlink>
          <a:srgbClr val="00E0CE"/>
        </a:hlink>
        <a:folHlink>
          <a:srgbClr val="DFBDFF"/>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DCDFF"/>
        </a:accent1>
        <a:accent2>
          <a:srgbClr val="FDBA9E"/>
        </a:accent2>
        <a:accent3>
          <a:srgbClr val="FFFFFF"/>
        </a:accent3>
        <a:accent4>
          <a:srgbClr val="000000"/>
        </a:accent4>
        <a:accent5>
          <a:srgbClr val="E3E3FF"/>
        </a:accent5>
        <a:accent6>
          <a:srgbClr val="E5A88F"/>
        </a:accent6>
        <a:hlink>
          <a:srgbClr val="B6DBFF"/>
        </a:hlink>
        <a:folHlink>
          <a:srgbClr val="FFD868"/>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82C1FF"/>
        </a:accent1>
        <a:accent2>
          <a:srgbClr val="F8C1EB"/>
        </a:accent2>
        <a:accent3>
          <a:srgbClr val="FFFFFF"/>
        </a:accent3>
        <a:accent4>
          <a:srgbClr val="000000"/>
        </a:accent4>
        <a:accent5>
          <a:srgbClr val="C1DDFF"/>
        </a:accent5>
        <a:accent6>
          <a:srgbClr val="E1AFD5"/>
        </a:accent6>
        <a:hlink>
          <a:srgbClr val="DAEC7F"/>
        </a:hlink>
        <a:folHlink>
          <a:srgbClr val="FFBB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0066CC"/>
      </a:dk2>
      <a:lt2>
        <a:srgbClr val="FFFFFF"/>
      </a:lt2>
      <a:accent1>
        <a:srgbClr val="68B4FF"/>
      </a:accent1>
      <a:accent2>
        <a:srgbClr val="9C9CFF"/>
      </a:accent2>
      <a:accent3>
        <a:srgbClr val="AAB8E2"/>
      </a:accent3>
      <a:accent4>
        <a:srgbClr val="DADADA"/>
      </a:accent4>
      <a:accent5>
        <a:srgbClr val="B9D6FF"/>
      </a:accent5>
      <a:accent6>
        <a:srgbClr val="8D8DE7"/>
      </a:accent6>
      <a:hlink>
        <a:srgbClr val="00E0CE"/>
      </a:hlink>
      <a:folHlink>
        <a:srgbClr val="DFBD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0066CC"/>
        </a:dk2>
        <a:lt2>
          <a:srgbClr val="FFFFFF"/>
        </a:lt2>
        <a:accent1>
          <a:srgbClr val="3D9FFF"/>
        </a:accent1>
        <a:accent2>
          <a:srgbClr val="7ABDFF"/>
        </a:accent2>
        <a:accent3>
          <a:srgbClr val="AAB8E2"/>
        </a:accent3>
        <a:accent4>
          <a:srgbClr val="DADADA"/>
        </a:accent4>
        <a:accent5>
          <a:srgbClr val="AFCDFF"/>
        </a:accent5>
        <a:accent6>
          <a:srgbClr val="6EABE7"/>
        </a:accent6>
        <a:hlink>
          <a:srgbClr val="99CCFF"/>
        </a:hlink>
        <a:folHlink>
          <a:srgbClr val="B7DBF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0066CC"/>
        </a:dk2>
        <a:lt2>
          <a:srgbClr val="FFFFFF"/>
        </a:lt2>
        <a:accent1>
          <a:srgbClr val="68B4FF"/>
        </a:accent1>
        <a:accent2>
          <a:srgbClr val="9C9CFF"/>
        </a:accent2>
        <a:accent3>
          <a:srgbClr val="AAB8E2"/>
        </a:accent3>
        <a:accent4>
          <a:srgbClr val="DADADA"/>
        </a:accent4>
        <a:accent5>
          <a:srgbClr val="B9D6FF"/>
        </a:accent5>
        <a:accent6>
          <a:srgbClr val="8D8DE7"/>
        </a:accent6>
        <a:hlink>
          <a:srgbClr val="00E0CE"/>
        </a:hlink>
        <a:folHlink>
          <a:srgbClr val="DFBDFF"/>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0066CC"/>
        </a:dk2>
        <a:lt2>
          <a:srgbClr val="FFFFFF"/>
        </a:lt2>
        <a:accent1>
          <a:srgbClr val="CDCDFF"/>
        </a:accent1>
        <a:accent2>
          <a:srgbClr val="FDBA9E"/>
        </a:accent2>
        <a:accent3>
          <a:srgbClr val="AAB8E2"/>
        </a:accent3>
        <a:accent4>
          <a:srgbClr val="DADADA"/>
        </a:accent4>
        <a:accent5>
          <a:srgbClr val="E3E3FF"/>
        </a:accent5>
        <a:accent6>
          <a:srgbClr val="E5A88F"/>
        </a:accent6>
        <a:hlink>
          <a:srgbClr val="B6DBFF"/>
        </a:hlink>
        <a:folHlink>
          <a:srgbClr val="FFD86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0066CC"/>
        </a:dk2>
        <a:lt2>
          <a:srgbClr val="FFFFFF"/>
        </a:lt2>
        <a:accent1>
          <a:srgbClr val="82C1FF"/>
        </a:accent1>
        <a:accent2>
          <a:srgbClr val="F8C1EB"/>
        </a:accent2>
        <a:accent3>
          <a:srgbClr val="AAB8E2"/>
        </a:accent3>
        <a:accent4>
          <a:srgbClr val="DADADA"/>
        </a:accent4>
        <a:accent5>
          <a:srgbClr val="C1DDFF"/>
        </a:accent5>
        <a:accent6>
          <a:srgbClr val="E1AFD5"/>
        </a:accent6>
        <a:hlink>
          <a:srgbClr val="DAEC7F"/>
        </a:hlink>
        <a:folHlink>
          <a:srgbClr val="FFBB68"/>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3D9FFF"/>
        </a:accent1>
        <a:accent2>
          <a:srgbClr val="7ABDFF"/>
        </a:accent2>
        <a:accent3>
          <a:srgbClr val="FFFFFF"/>
        </a:accent3>
        <a:accent4>
          <a:srgbClr val="000000"/>
        </a:accent4>
        <a:accent5>
          <a:srgbClr val="AFCDFF"/>
        </a:accent5>
        <a:accent6>
          <a:srgbClr val="6EABE7"/>
        </a:accent6>
        <a:hlink>
          <a:srgbClr val="99CCFF"/>
        </a:hlink>
        <a:folHlink>
          <a:srgbClr val="B7DBF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68B4FF"/>
        </a:accent1>
        <a:accent2>
          <a:srgbClr val="9C9CFF"/>
        </a:accent2>
        <a:accent3>
          <a:srgbClr val="FFFFFF"/>
        </a:accent3>
        <a:accent4>
          <a:srgbClr val="000000"/>
        </a:accent4>
        <a:accent5>
          <a:srgbClr val="B9D6FF"/>
        </a:accent5>
        <a:accent6>
          <a:srgbClr val="8D8DE7"/>
        </a:accent6>
        <a:hlink>
          <a:srgbClr val="00E0CE"/>
        </a:hlink>
        <a:folHlink>
          <a:srgbClr val="DFBDFF"/>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DCDFF"/>
        </a:accent1>
        <a:accent2>
          <a:srgbClr val="FDBA9E"/>
        </a:accent2>
        <a:accent3>
          <a:srgbClr val="FFFFFF"/>
        </a:accent3>
        <a:accent4>
          <a:srgbClr val="000000"/>
        </a:accent4>
        <a:accent5>
          <a:srgbClr val="E3E3FF"/>
        </a:accent5>
        <a:accent6>
          <a:srgbClr val="E5A88F"/>
        </a:accent6>
        <a:hlink>
          <a:srgbClr val="B6DBFF"/>
        </a:hlink>
        <a:folHlink>
          <a:srgbClr val="FFD86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82C1FF"/>
        </a:accent1>
        <a:accent2>
          <a:srgbClr val="F8C1EB"/>
        </a:accent2>
        <a:accent3>
          <a:srgbClr val="FFFFFF"/>
        </a:accent3>
        <a:accent4>
          <a:srgbClr val="000000"/>
        </a:accent4>
        <a:accent5>
          <a:srgbClr val="C1DDFF"/>
        </a:accent5>
        <a:accent6>
          <a:srgbClr val="E1AFD5"/>
        </a:accent6>
        <a:hlink>
          <a:srgbClr val="DAEC7F"/>
        </a:hlink>
        <a:folHlink>
          <a:srgbClr val="FFBB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Cross</Template>
  <TotalTime>5309</TotalTime>
  <Words>104</Words>
  <Application>Microsoft Office PowerPoint</Application>
  <PresentationFormat>On-screen Show (4:3)</PresentationFormat>
  <Paragraphs>19</Paragraphs>
  <Slides>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Georgia</vt:lpstr>
      <vt:lpstr>Wingdings</vt:lpstr>
      <vt:lpstr>Cross</vt:lpstr>
      <vt:lpstr>1_Default Design</vt:lpstr>
      <vt:lpstr>JOHN 16:24-25 September 4,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4:35-36 11-18-15</dc:title>
  <dc:creator>tifbivy1</dc:creator>
  <cp:lastModifiedBy>Kirby Jones</cp:lastModifiedBy>
  <cp:revision>640</cp:revision>
  <dcterms:created xsi:type="dcterms:W3CDTF">2015-12-02T00:25:08Z</dcterms:created>
  <dcterms:modified xsi:type="dcterms:W3CDTF">2019-09-06T13:04:43Z</dcterms:modified>
</cp:coreProperties>
</file>