
<file path=[Content_Types].xml><?xml version="1.0" encoding="utf-8"?>
<Types xmlns="http://schemas.openxmlformats.org/package/2006/content-types">
  <Default Extension="jpeg" ContentType="image/jpeg"/>
  <Default Extension="jpe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handoutMasterIdLst>
    <p:handoutMasterId r:id="rId10"/>
  </p:handoutMasterIdLst>
  <p:sldIdLst>
    <p:sldId id="257" r:id="rId3"/>
    <p:sldId id="282" r:id="rId4"/>
    <p:sldId id="289" r:id="rId5"/>
    <p:sldId id="292" r:id="rId6"/>
    <p:sldId id="291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3529B2A-FC34-4280-98AF-996C89123731}">
          <p14:sldIdLst>
            <p14:sldId id="257"/>
            <p14:sldId id="282"/>
            <p14:sldId id="289"/>
            <p14:sldId id="292"/>
            <p14:sldId id="291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BD1"/>
    <a:srgbClr val="60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6" autoAdjust="0"/>
    <p:restoredTop sz="94306" autoAdjust="0"/>
  </p:normalViewPr>
  <p:slideViewPr>
    <p:cSldViewPr>
      <p:cViewPr varScale="1">
        <p:scale>
          <a:sx n="84" d="100"/>
          <a:sy n="84" d="100"/>
        </p:scale>
        <p:origin x="139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334" y="9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A404-D583-4B09-9C51-A98C4F567B7D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6E706-2D8D-4B48-B83B-963736B9A2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3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1078-DA41-443B-8253-81C6B09F9316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3C8CD-5FE8-4362-9D55-8D8ED065FC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01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Next Slide</a:t>
            </a:r>
          </a:p>
          <a:p>
            <a:endParaRPr lang="en-US" dirty="0"/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BB159-63F1-4595-B81D-292D7CE24A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52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6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9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74639"/>
            <a:ext cx="158115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9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55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4" y="2130426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4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7D4FEAC-4ADD-4B75-8D2E-2EE277F988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DA97B-5B96-433E-BB34-02D5CBF3E6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3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4ECED-390E-4E8A-A7AC-E778796B5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2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4" y="1600201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6" y="1600201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1A9C-64C0-470F-8B9D-EAA7EF10D95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5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B5C5B-EBFC-46B6-9563-49BEE1282F6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80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D07-16FB-446A-A001-1149E26CF1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16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FAC77-C75C-4DC4-94C6-C52A84777C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3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987B6-FBCE-45ED-B266-067CDCC01D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63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DCDB-8877-415B-AD76-A53EB513B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618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96E49-B55A-4F80-A1E7-39AFDBE8C01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6" y="274639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4" y="274639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2F16F-22EF-4C37-BFC2-B081776D535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4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4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9" y="1600201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90" y="1600201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6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9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6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19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4" y="274638"/>
            <a:ext cx="6316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9" y="1600201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AE1B7E1-F81B-4F0B-84E9-105F782FF33A}" type="datetimeFigureOut">
              <a:rPr lang="en-US" smtClean="0"/>
              <a:t>6/21/2019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125D9E-9A10-4DA3-9CD7-8E3EDACC5554}" type="slidenum">
              <a:rPr lang="en-US" smtClean="0"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6" y="136526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4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4" y="1600201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78831-3DA1-4B8D-8980-D423CEADA1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122" y="4953001"/>
            <a:ext cx="5430844" cy="1698625"/>
          </a:xfrm>
        </p:spPr>
        <p:txBody>
          <a:bodyPr>
            <a:noAutofit/>
          </a:bodyPr>
          <a:lstStyle/>
          <a:p>
            <a:pPr algn="ctr">
              <a:tabLst>
                <a:tab pos="3490913" algn="l"/>
              </a:tabLst>
            </a:pPr>
            <a:r>
              <a:rPr lang="en-US" sz="3600" b="1" dirty="0"/>
              <a:t>JOHN </a:t>
            </a:r>
            <a:r>
              <a:rPr lang="en-US" sz="3600" b="1" dirty="0" smtClean="0"/>
              <a:t>15:24-25</a:t>
            </a:r>
            <a:br>
              <a:rPr lang="en-US" sz="3600" b="1" dirty="0" smtClean="0"/>
            </a:br>
            <a:r>
              <a:rPr lang="en-US" sz="3600" b="1" dirty="0" smtClean="0"/>
              <a:t>June 12, 2019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720243"/>
            <a:ext cx="6061088" cy="425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4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ower of your testimo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AutoShape 2" descr="Image result for calva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4" descr="Image result for calvar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10" descr="Image result for vicks vapor rub 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Image result for simon sine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8" descr="Image result for simon sine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8999" y="617537"/>
            <a:ext cx="8836025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“How was it possible that men as a whole could fail to appreciate the sheer goodness and inestimable worth of Jesus? Why should the world hate men who were following Him as the servant follows his master</a:t>
            </a:r>
            <a:r>
              <a:rPr lang="en-US" sz="4000" dirty="0" smtClean="0"/>
              <a:t>?”</a:t>
            </a:r>
          </a:p>
          <a:p>
            <a:endParaRPr lang="en-US" sz="4000" dirty="0"/>
          </a:p>
          <a:p>
            <a:r>
              <a:rPr lang="en-US" sz="2400" i="1" dirty="0" err="1"/>
              <a:t>Tenney</a:t>
            </a:r>
            <a:r>
              <a:rPr lang="en-US" sz="2400" i="1" dirty="0"/>
              <a:t>, Merrill C.  John: The Gospel of Belief.  Grand Rapids: Wm. B. Eerdmans, 1976 (page 231).</a:t>
            </a:r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426500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power of your testimon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7975" y="228600"/>
            <a:ext cx="898842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A difference in nature between the world and the disciples</a:t>
            </a:r>
            <a:r>
              <a:rPr lang="en-US" sz="4000" dirty="0" smtClean="0"/>
              <a:t>.</a:t>
            </a:r>
          </a:p>
          <a:p>
            <a:endParaRPr lang="en-US" sz="4000" dirty="0"/>
          </a:p>
          <a:p>
            <a:r>
              <a:rPr lang="en-US" sz="4000" dirty="0"/>
              <a:t>The disciples’ close relationship with the rejected Christ</a:t>
            </a:r>
            <a:r>
              <a:rPr lang="en-US" sz="4000" dirty="0" smtClean="0"/>
              <a:t>.</a:t>
            </a:r>
          </a:p>
          <a:p>
            <a:endParaRPr lang="en-US" sz="4000" dirty="0"/>
          </a:p>
          <a:p>
            <a:r>
              <a:rPr lang="en-US" sz="4000" dirty="0"/>
              <a:t>The conviction of sin which Jesus’ message brought upon the world</a:t>
            </a:r>
            <a:r>
              <a:rPr lang="en-US" sz="4000" dirty="0" smtClean="0"/>
              <a:t>.</a:t>
            </a:r>
          </a:p>
          <a:p>
            <a:endParaRPr lang="en-US" sz="4000" dirty="0"/>
          </a:p>
          <a:p>
            <a:r>
              <a:rPr lang="en-US" sz="2400" i="1" dirty="0" err="1"/>
              <a:t>Tenney</a:t>
            </a:r>
            <a:r>
              <a:rPr lang="en-US" sz="2400" i="1" dirty="0"/>
              <a:t>, Merrill C.  John: The Gospel of Belief.  Grand Rapids: Wm. B. Eerdmans, 1976 (page 231).</a:t>
            </a:r>
          </a:p>
        </p:txBody>
      </p:sp>
    </p:spTree>
    <p:extLst>
      <p:ext uri="{BB962C8B-B14F-4D97-AF65-F5344CB8AC3E}">
        <p14:creationId xmlns:p14="http://schemas.microsoft.com/office/powerpoint/2010/main" val="3546243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8" descr="Image result for heart cand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AutoShape 10" descr="Image result for heart cand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12" descr="Image result for heart cand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14" descr="Image result for heart cand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7575" y="1905000"/>
            <a:ext cx="7162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atin typeface="Impact" panose="020B0806030902050204" pitchFamily="34" charset="0"/>
              </a:rPr>
              <a:t>They saw God; and </a:t>
            </a:r>
            <a:r>
              <a:rPr lang="en-US" sz="6000" u="sng" dirty="0">
                <a:latin typeface="Impact" panose="020B0806030902050204" pitchFamily="34" charset="0"/>
              </a:rPr>
              <a:t>hated</a:t>
            </a:r>
            <a:r>
              <a:rPr lang="en-US" sz="6000" dirty="0">
                <a:latin typeface="Impact" panose="020B0806030902050204" pitchFamily="34" charset="0"/>
              </a:rPr>
              <a:t> the God they saw!</a:t>
            </a:r>
          </a:p>
        </p:txBody>
      </p:sp>
    </p:spTree>
    <p:extLst>
      <p:ext uri="{BB962C8B-B14F-4D97-AF65-F5344CB8AC3E}">
        <p14:creationId xmlns:p14="http://schemas.microsoft.com/office/powerpoint/2010/main" val="34529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60375" y="838200"/>
            <a:ext cx="830262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Commentator, John MacArthur, calls it</a:t>
            </a:r>
            <a:r>
              <a:rPr lang="en-US" sz="4400" dirty="0" smtClean="0"/>
              <a:t>…</a:t>
            </a:r>
          </a:p>
          <a:p>
            <a:endParaRPr lang="en-US" sz="4400" dirty="0"/>
          </a:p>
          <a:p>
            <a:r>
              <a:rPr lang="en-US" sz="4400" dirty="0"/>
              <a:t>“The decisive sin of rejection, the deliberate and fatal choice of darkness over light and death over life.”</a:t>
            </a:r>
          </a:p>
        </p:txBody>
      </p:sp>
    </p:spTree>
    <p:extLst>
      <p:ext uri="{BB962C8B-B14F-4D97-AF65-F5344CB8AC3E}">
        <p14:creationId xmlns:p14="http://schemas.microsoft.com/office/powerpoint/2010/main" val="425801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apis.mail.yahoo.com/ws/v3/mailboxes/@.id==VjN-k6K59g9sCnPXNNah9Nlliu3L8vlD4xsOxPYknHxJsyR-aitQpH4y5apVvbhRdXNVC2q565EQb9Q_CLSwgSefAw/messages/@.id==AIBnxI9bLZ7FW9BQjQa2wBa0zmU/content/parts/@.id==4/thumbnail?appId=YMailNorr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71399" y="1752600"/>
            <a:ext cx="830262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Matthew </a:t>
            </a:r>
            <a:r>
              <a:rPr lang="en-US" sz="4400" dirty="0" smtClean="0"/>
              <a:t>12:31-32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/>
              <a:t>John </a:t>
            </a:r>
            <a:r>
              <a:rPr lang="en-US" sz="4400" dirty="0" smtClean="0"/>
              <a:t>3:36</a:t>
            </a:r>
          </a:p>
          <a:p>
            <a:pPr algn="ctr"/>
            <a:endParaRPr lang="en-US" sz="4400" dirty="0"/>
          </a:p>
          <a:p>
            <a:pPr algn="r"/>
            <a:r>
              <a:rPr lang="en-US" sz="4400" dirty="0"/>
              <a:t>Hebrews 10:26-27</a:t>
            </a:r>
          </a:p>
        </p:txBody>
      </p:sp>
    </p:spTree>
    <p:extLst>
      <p:ext uri="{BB962C8B-B14F-4D97-AF65-F5344CB8AC3E}">
        <p14:creationId xmlns:p14="http://schemas.microsoft.com/office/powerpoint/2010/main" val="5830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ross">
  <a:themeElements>
    <a:clrScheme name="Office Theme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0066CC"/>
      </a:dk2>
      <a:lt2>
        <a:srgbClr val="FFFFFF"/>
      </a:lt2>
      <a:accent1>
        <a:srgbClr val="68B4FF"/>
      </a:accent1>
      <a:accent2>
        <a:srgbClr val="9C9CFF"/>
      </a:accent2>
      <a:accent3>
        <a:srgbClr val="AAB8E2"/>
      </a:accent3>
      <a:accent4>
        <a:srgbClr val="DADADA"/>
      </a:accent4>
      <a:accent5>
        <a:srgbClr val="B9D6FF"/>
      </a:accent5>
      <a:accent6>
        <a:srgbClr val="8D8DE7"/>
      </a:accent6>
      <a:hlink>
        <a:srgbClr val="00E0CE"/>
      </a:hlink>
      <a:folHlink>
        <a:srgbClr val="DFBD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3D9FFF"/>
        </a:accent1>
        <a:accent2>
          <a:srgbClr val="7ABDFF"/>
        </a:accent2>
        <a:accent3>
          <a:srgbClr val="AAB8E2"/>
        </a:accent3>
        <a:accent4>
          <a:srgbClr val="DADADA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68B4FF"/>
        </a:accent1>
        <a:accent2>
          <a:srgbClr val="9C9CFF"/>
        </a:accent2>
        <a:accent3>
          <a:srgbClr val="AAB8E2"/>
        </a:accent3>
        <a:accent4>
          <a:srgbClr val="DADADA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CDCDFF"/>
        </a:accent1>
        <a:accent2>
          <a:srgbClr val="FDBA9E"/>
        </a:accent2>
        <a:accent3>
          <a:srgbClr val="AAB8E2"/>
        </a:accent3>
        <a:accent4>
          <a:srgbClr val="DADADA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0066CC"/>
        </a:dk2>
        <a:lt2>
          <a:srgbClr val="FFFFFF"/>
        </a:lt2>
        <a:accent1>
          <a:srgbClr val="82C1FF"/>
        </a:accent1>
        <a:accent2>
          <a:srgbClr val="F8C1EB"/>
        </a:accent2>
        <a:accent3>
          <a:srgbClr val="AAB8E2"/>
        </a:accent3>
        <a:accent4>
          <a:srgbClr val="DADADA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D9FFF"/>
        </a:accent1>
        <a:accent2>
          <a:srgbClr val="7ABDFF"/>
        </a:accent2>
        <a:accent3>
          <a:srgbClr val="FFFFFF"/>
        </a:accent3>
        <a:accent4>
          <a:srgbClr val="000000"/>
        </a:accent4>
        <a:accent5>
          <a:srgbClr val="AFCDFF"/>
        </a:accent5>
        <a:accent6>
          <a:srgbClr val="6EABE7"/>
        </a:accent6>
        <a:hlink>
          <a:srgbClr val="99CCFF"/>
        </a:hlink>
        <a:folHlink>
          <a:srgbClr val="B7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8B4FF"/>
        </a:accent1>
        <a:accent2>
          <a:srgbClr val="9C9CFF"/>
        </a:accent2>
        <a:accent3>
          <a:srgbClr val="FFFFFF"/>
        </a:accent3>
        <a:accent4>
          <a:srgbClr val="000000"/>
        </a:accent4>
        <a:accent5>
          <a:srgbClr val="B9D6FF"/>
        </a:accent5>
        <a:accent6>
          <a:srgbClr val="8D8DE7"/>
        </a:accent6>
        <a:hlink>
          <a:srgbClr val="00E0CE"/>
        </a:hlink>
        <a:folHlink>
          <a:srgbClr val="DFB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CDFF"/>
        </a:accent1>
        <a:accent2>
          <a:srgbClr val="FDBA9E"/>
        </a:accent2>
        <a:accent3>
          <a:srgbClr val="FFFFFF"/>
        </a:accent3>
        <a:accent4>
          <a:srgbClr val="000000"/>
        </a:accent4>
        <a:accent5>
          <a:srgbClr val="E3E3FF"/>
        </a:accent5>
        <a:accent6>
          <a:srgbClr val="E5A88F"/>
        </a:accent6>
        <a:hlink>
          <a:srgbClr val="B6DBFF"/>
        </a:hlink>
        <a:folHlink>
          <a:srgbClr val="FFD8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2C1FF"/>
        </a:accent1>
        <a:accent2>
          <a:srgbClr val="F8C1EB"/>
        </a:accent2>
        <a:accent3>
          <a:srgbClr val="FFFFFF"/>
        </a:accent3>
        <a:accent4>
          <a:srgbClr val="000000"/>
        </a:accent4>
        <a:accent5>
          <a:srgbClr val="C1DDFF"/>
        </a:accent5>
        <a:accent6>
          <a:srgbClr val="E1AFD5"/>
        </a:accent6>
        <a:hlink>
          <a:srgbClr val="DAEC7F"/>
        </a:hlink>
        <a:folHlink>
          <a:srgbClr val="FFBB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</Template>
  <TotalTime>4238</TotalTime>
  <Words>177</Words>
  <Application>Microsoft Office PowerPoint</Application>
  <PresentationFormat>On-screen Show (4:3)</PresentationFormat>
  <Paragraphs>22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Impact</vt:lpstr>
      <vt:lpstr>Cross</vt:lpstr>
      <vt:lpstr>1_Default Design</vt:lpstr>
      <vt:lpstr>JOHN 15:24-25 June 12, 2019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4:35-36 11-18-15</dc:title>
  <dc:creator>tifbivy1</dc:creator>
  <cp:lastModifiedBy>Kirby Jones</cp:lastModifiedBy>
  <cp:revision>521</cp:revision>
  <dcterms:created xsi:type="dcterms:W3CDTF">2015-12-02T00:25:08Z</dcterms:created>
  <dcterms:modified xsi:type="dcterms:W3CDTF">2019-06-21T10:33:00Z</dcterms:modified>
</cp:coreProperties>
</file>