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handoutMasterIdLst>
    <p:handoutMasterId r:id="rId11"/>
  </p:handoutMasterIdLst>
  <p:sldIdLst>
    <p:sldId id="257" r:id="rId3"/>
    <p:sldId id="282" r:id="rId4"/>
    <p:sldId id="289" r:id="rId5"/>
    <p:sldId id="292" r:id="rId6"/>
    <p:sldId id="291" r:id="rId7"/>
    <p:sldId id="293" r:id="rId8"/>
    <p:sldId id="29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529B2A-FC34-4280-98AF-996C89123731}">
          <p14:sldIdLst>
            <p14:sldId id="257"/>
            <p14:sldId id="282"/>
            <p14:sldId id="289"/>
            <p14:sldId id="292"/>
            <p14:sldId id="291"/>
            <p14:sldId id="293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BD1"/>
    <a:srgbClr val="60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6" autoAdjust="0"/>
    <p:restoredTop sz="94306" autoAdjust="0"/>
  </p:normalViewPr>
  <p:slideViewPr>
    <p:cSldViewPr>
      <p:cViewPr varScale="1">
        <p:scale>
          <a:sx n="84" d="100"/>
          <a:sy n="84" d="100"/>
        </p:scale>
        <p:origin x="1397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334" y="9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FA404-D583-4B09-9C51-A98C4F567B7D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6E706-2D8D-4B48-B83B-963736B9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3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E1078-DA41-443B-8253-81C6B09F9316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3C8CD-5FE8-4362-9D55-8D8ED065F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1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Next Slide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BB159-63F1-4595-B81D-292D7CE24A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2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6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9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74639"/>
            <a:ext cx="158115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9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5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4" y="2130426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4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D4FEAC-4ADD-4B75-8D2E-2EE277F988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DA97B-5B96-433E-BB34-02D5CBF3E6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3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4ECED-390E-4E8A-A7AC-E778796B5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2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4" y="1600201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6" y="1600201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1A9C-64C0-470F-8B9D-EAA7EF10D95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5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B5C5B-EBFC-46B6-9563-49BEE1282F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80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3D07-16FB-446A-A001-1149E26CF1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16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FAC77-C75C-4DC4-94C6-C52A84777C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3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987B6-FBCE-45ED-B266-067CDCC01D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63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DCDB-8877-415B-AD76-A53EB513B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18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96E49-B55A-4F80-A1E7-39AFDBE8C0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6" y="274639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4" y="274639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2F16F-22EF-4C37-BFC2-B081776D53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4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4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9" y="1600201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90" y="1600201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6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6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6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9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4" y="274638"/>
            <a:ext cx="6316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9" y="1600201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E1B7E1-F81B-4F0B-84E9-105F782FF33A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4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4" y="1600201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878831-3DA1-4B8D-8980-D423CEADA18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122" y="4953001"/>
            <a:ext cx="5430844" cy="1698625"/>
          </a:xfrm>
        </p:spPr>
        <p:txBody>
          <a:bodyPr>
            <a:noAutofit/>
          </a:bodyPr>
          <a:lstStyle/>
          <a:p>
            <a:pPr algn="ctr">
              <a:tabLst>
                <a:tab pos="3490913" algn="l"/>
              </a:tabLst>
            </a:pPr>
            <a:r>
              <a:rPr lang="en-US" sz="3600" b="1" dirty="0"/>
              <a:t>JOHN </a:t>
            </a:r>
            <a:r>
              <a:rPr lang="en-US" sz="3600" b="1" dirty="0" smtClean="0"/>
              <a:t>15:9-11</a:t>
            </a:r>
            <a:br>
              <a:rPr lang="en-US" sz="3600" b="1" dirty="0" smtClean="0"/>
            </a:br>
            <a:r>
              <a:rPr lang="en-US" sz="3600" b="1" dirty="0" smtClean="0"/>
              <a:t>May 1, 2019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720243"/>
            <a:ext cx="6061088" cy="425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43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power of your testimon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2" descr="Image result for calvar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4" descr="Image result for calvar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10" descr="Image result for vicks vapor rub 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4" descr="Image result for simon sine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8" descr="Image result for simon sinek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5574" y="2998857"/>
            <a:ext cx="86836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“The Gospel of Agape”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65008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power of your testimon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62065" y="1219200"/>
            <a:ext cx="4572000" cy="45949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tabLst>
                <a:tab pos="3602038" algn="l"/>
              </a:tabLst>
            </a:pPr>
            <a:r>
              <a:rPr lang="en-US" sz="4000" dirty="0" smtClean="0"/>
              <a:t>John</a:t>
            </a:r>
            <a:r>
              <a:rPr lang="en-US" sz="4000" dirty="0"/>
              <a:t>	</a:t>
            </a:r>
            <a:r>
              <a:rPr lang="en-US" sz="4000" dirty="0" smtClean="0"/>
              <a:t>27 </a:t>
            </a:r>
            <a:endParaRPr lang="en-US" sz="4000" dirty="0"/>
          </a:p>
          <a:p>
            <a:pPr>
              <a:lnSpc>
                <a:spcPct val="150000"/>
              </a:lnSpc>
            </a:pPr>
            <a:r>
              <a:rPr lang="en-US" sz="4000" dirty="0"/>
              <a:t>I John 		</a:t>
            </a:r>
            <a:r>
              <a:rPr lang="en-US" sz="4000" dirty="0" smtClean="0"/>
              <a:t>	28</a:t>
            </a:r>
            <a:endParaRPr lang="en-US" sz="4000" dirty="0"/>
          </a:p>
          <a:p>
            <a:pPr>
              <a:lnSpc>
                <a:spcPct val="150000"/>
              </a:lnSpc>
            </a:pPr>
            <a:r>
              <a:rPr lang="en-US" sz="4000" dirty="0"/>
              <a:t>II John 	</a:t>
            </a:r>
            <a:r>
              <a:rPr lang="en-US" sz="4000" dirty="0" smtClean="0"/>
              <a:t>		2</a:t>
            </a:r>
            <a:endParaRPr lang="en-US" sz="4000" dirty="0"/>
          </a:p>
          <a:p>
            <a:pPr>
              <a:lnSpc>
                <a:spcPct val="150000"/>
              </a:lnSpc>
            </a:pPr>
            <a:r>
              <a:rPr lang="en-US" sz="4000" dirty="0"/>
              <a:t>III John	</a:t>
            </a:r>
            <a:r>
              <a:rPr lang="en-US" sz="4000" dirty="0" smtClean="0"/>
              <a:t>		1</a:t>
            </a:r>
            <a:endParaRPr lang="en-US" sz="4000" dirty="0"/>
          </a:p>
          <a:p>
            <a:pPr>
              <a:lnSpc>
                <a:spcPct val="150000"/>
              </a:lnSpc>
            </a:pPr>
            <a:r>
              <a:rPr lang="en-US" sz="4000" dirty="0"/>
              <a:t>Revelation	</a:t>
            </a:r>
            <a:r>
              <a:rPr lang="en-US" sz="4000" dirty="0" smtClean="0"/>
              <a:t>	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6243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8" descr="Image result for heart cand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10" descr="Image result for heart cand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12" descr="Image result for heart cand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14" descr="Image result for heart cand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65" y="1143000"/>
            <a:ext cx="8378825" cy="4490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menō</a:t>
            </a:r>
            <a:endParaRPr lang="en-US" sz="4000" dirty="0"/>
          </a:p>
          <a:p>
            <a:pPr>
              <a:lnSpc>
                <a:spcPct val="150000"/>
              </a:lnSpc>
            </a:pPr>
            <a:r>
              <a:rPr lang="en-US" sz="4000" i="1" dirty="0"/>
              <a:t>men</a:t>
            </a:r>
            <a:r>
              <a:rPr lang="en-US" sz="4000" dirty="0"/>
              <a:t>'-o</a:t>
            </a:r>
          </a:p>
          <a:p>
            <a:pPr>
              <a:spcBef>
                <a:spcPts val="670"/>
              </a:spcBef>
              <a:spcAft>
                <a:spcPts val="670"/>
              </a:spcAft>
            </a:pPr>
            <a:r>
              <a:rPr lang="x-none" sz="4000"/>
              <a:t>to stay (in a given place, state, relation or expectancy): - dwell, endure, be present, remain, stand, tarry.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529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7265" y="1752600"/>
            <a:ext cx="83026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This means to live in the constant awareness and assurance of Christ’ love for us; and as is becoming of one, who is loved by Christ.</a:t>
            </a:r>
          </a:p>
        </p:txBody>
      </p:sp>
    </p:spTree>
    <p:extLst>
      <p:ext uri="{BB962C8B-B14F-4D97-AF65-F5344CB8AC3E}">
        <p14:creationId xmlns:p14="http://schemas.microsoft.com/office/powerpoint/2010/main" val="425801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477347"/>
            <a:ext cx="8686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“</a:t>
            </a:r>
            <a:r>
              <a:rPr lang="x-none" sz="4000"/>
              <a:t>Hence we learn that it is impossible to retain a sense of God’s pardoning love, without continuing in the obedience of faith.</a:t>
            </a:r>
            <a:r>
              <a:rPr lang="en-US" sz="4000" dirty="0"/>
              <a:t>”</a:t>
            </a:r>
          </a:p>
          <a:p>
            <a:pPr lvl="0"/>
            <a:r>
              <a:rPr lang="en-US" sz="4000" dirty="0" smtClean="0"/>
              <a:t>	</a:t>
            </a:r>
            <a:r>
              <a:rPr lang="en-US" sz="3600" dirty="0" smtClean="0"/>
              <a:t>--Adam </a:t>
            </a:r>
            <a:r>
              <a:rPr lang="en-US" sz="3600" dirty="0"/>
              <a:t>Clarke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0899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17693"/>
            <a:ext cx="8839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/>
              <a:t>The purpose of His going </a:t>
            </a:r>
            <a:r>
              <a:rPr lang="en-US" sz="3600" dirty="0" smtClean="0"/>
              <a:t>away.</a:t>
            </a:r>
          </a:p>
          <a:p>
            <a:pPr lvl="0"/>
            <a:endParaRPr lang="en-US" sz="3600" dirty="0"/>
          </a:p>
          <a:p>
            <a:pPr lvl="0"/>
            <a:r>
              <a:rPr lang="en-US" sz="3600" dirty="0"/>
              <a:t>Their reunion with Him in the Father’s </a:t>
            </a:r>
            <a:r>
              <a:rPr lang="en-US" sz="3600" dirty="0" smtClean="0"/>
              <a:t>house.</a:t>
            </a:r>
          </a:p>
          <a:p>
            <a:pPr lvl="0"/>
            <a:endParaRPr lang="en-US" sz="3600" dirty="0"/>
          </a:p>
          <a:p>
            <a:pPr lvl="0"/>
            <a:r>
              <a:rPr lang="en-US" sz="3600" dirty="0"/>
              <a:t>The gift of the Holy </a:t>
            </a:r>
            <a:r>
              <a:rPr lang="en-US" sz="3600" dirty="0" smtClean="0"/>
              <a:t>Spirit.</a:t>
            </a:r>
          </a:p>
          <a:p>
            <a:pPr lvl="0"/>
            <a:endParaRPr lang="en-US" sz="3600" dirty="0"/>
          </a:p>
          <a:p>
            <a:pPr lvl="0"/>
            <a:r>
              <a:rPr lang="en-US" sz="3600" dirty="0"/>
              <a:t>The eternal life they are to </a:t>
            </a:r>
            <a:r>
              <a:rPr lang="en-US" sz="3600" dirty="0" smtClean="0"/>
              <a:t>receive.</a:t>
            </a:r>
          </a:p>
          <a:p>
            <a:pPr lvl="0"/>
            <a:endParaRPr lang="en-US" sz="3600" dirty="0"/>
          </a:p>
          <a:p>
            <a:pPr lvl="0"/>
            <a:r>
              <a:rPr lang="en-US" sz="3600" dirty="0"/>
              <a:t>Their fruitfulness through abiding in </a:t>
            </a:r>
            <a:r>
              <a:rPr lang="en-US" sz="3600" dirty="0" smtClean="0"/>
              <a:t>Him.</a:t>
            </a:r>
          </a:p>
          <a:p>
            <a:pPr lvl="0"/>
            <a:endParaRPr lang="en-US" sz="3600" dirty="0"/>
          </a:p>
          <a:p>
            <a:pPr lvl="0"/>
            <a:r>
              <a:rPr lang="en-US" sz="3600" dirty="0"/>
              <a:t>The unimaginable love He has for </a:t>
            </a:r>
            <a:r>
              <a:rPr lang="en-US" sz="3600" dirty="0" smtClean="0"/>
              <a:t>them.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048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ross">
  <a:themeElements>
    <a:clrScheme name="Office Theme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Cross</Template>
  <TotalTime>4034</TotalTime>
  <Words>146</Words>
  <Application>Microsoft Office PowerPoint</Application>
  <PresentationFormat>On-screen Show (4:3)</PresentationFormat>
  <Paragraphs>26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Cross</vt:lpstr>
      <vt:lpstr>1_Default Design</vt:lpstr>
      <vt:lpstr>JOHN 15:9-11 May 1,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4:35-36 11-18-15</dc:title>
  <dc:creator>tifbivy1</dc:creator>
  <cp:lastModifiedBy>Kirby Jones</cp:lastModifiedBy>
  <cp:revision>498</cp:revision>
  <dcterms:created xsi:type="dcterms:W3CDTF">2015-12-02T00:25:08Z</dcterms:created>
  <dcterms:modified xsi:type="dcterms:W3CDTF">2019-05-01T18:00:20Z</dcterms:modified>
</cp:coreProperties>
</file>