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7" r:id="rId3"/>
    <p:sldId id="375" r:id="rId4"/>
    <p:sldId id="376" r:id="rId5"/>
    <p:sldId id="381" r:id="rId6"/>
    <p:sldId id="377" r:id="rId7"/>
    <p:sldId id="378" r:id="rId8"/>
    <p:sldId id="379" r:id="rId9"/>
    <p:sldId id="380" r:id="rId10"/>
    <p:sldId id="3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75"/>
            <p14:sldId id="376"/>
            <p14:sldId id="381"/>
            <p14:sldId id="377"/>
            <p14:sldId id="378"/>
            <p14:sldId id="379"/>
            <p14:sldId id="380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17:16-17</a:t>
            </a:r>
            <a:br>
              <a:rPr lang="en-US" sz="3600" b="1" dirty="0" smtClean="0"/>
            </a:br>
            <a:r>
              <a:rPr lang="en-US" sz="3600" b="1" dirty="0" smtClean="0"/>
              <a:t>December 18,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John 17:16</a:t>
            </a:r>
            <a:b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5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sz="5600" i="1" dirty="0">
                <a:latin typeface="Calibri" panose="020F0502020204030204" pitchFamily="34" charset="0"/>
                <a:cs typeface="Calibri" panose="020F0502020204030204" pitchFamily="34" charset="0"/>
              </a:rPr>
              <a:t>are not of the world</a:t>
            </a: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, even as I am not of the world</a:t>
            </a:r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5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73660" y="2590800"/>
            <a:ext cx="65966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The Incarnation</a:t>
            </a:r>
            <a:endParaRPr lang="en-US" sz="7200" b="0" cap="none" spc="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7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514600"/>
            <a:ext cx="44743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1 John 2:16</a:t>
            </a:r>
          </a:p>
        </p:txBody>
      </p:sp>
    </p:spTree>
    <p:extLst>
      <p:ext uri="{BB962C8B-B14F-4D97-AF65-F5344CB8AC3E}">
        <p14:creationId xmlns:p14="http://schemas.microsoft.com/office/powerpoint/2010/main" val="37983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2954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“There will come a day, when you </a:t>
            </a:r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have </a:t>
            </a: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as much </a:t>
            </a:r>
            <a:endParaRPr lang="en-US" sz="5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money </a:t>
            </a: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endParaRPr lang="en-US" sz="5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Bill </a:t>
            </a: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Gates!”</a:t>
            </a:r>
          </a:p>
        </p:txBody>
      </p:sp>
    </p:spTree>
    <p:extLst>
      <p:ext uri="{BB962C8B-B14F-4D97-AF65-F5344CB8AC3E}">
        <p14:creationId xmlns:p14="http://schemas.microsoft.com/office/powerpoint/2010/main" val="26681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447800"/>
            <a:ext cx="7467600" cy="330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We ARE Sanctified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We are BEING Sanctified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We SHALL BE Sanctified</a:t>
            </a:r>
          </a:p>
        </p:txBody>
      </p:sp>
    </p:spTree>
    <p:extLst>
      <p:ext uri="{BB962C8B-B14F-4D97-AF65-F5344CB8AC3E}">
        <p14:creationId xmlns:p14="http://schemas.microsoft.com/office/powerpoint/2010/main" val="193602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013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310592"/>
            <a:ext cx="4419600" cy="30766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528" y="685800"/>
            <a:ext cx="5029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0" cap="none" spc="0" dirty="0" smtClean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  <a:latin typeface="AR BERKLEY" panose="02000000000000000000" pitchFamily="2" charset="0"/>
                <a:cs typeface="Calibri" panose="020F0502020204030204" pitchFamily="34" charset="0"/>
              </a:rPr>
              <a:t>Truth!</a:t>
            </a:r>
            <a:endParaRPr lang="en-US" sz="12000" b="0" cap="none" spc="0" dirty="0">
              <a:ln w="0"/>
              <a:solidFill>
                <a:schemeClr val="bg2"/>
              </a:solidFill>
              <a:effectLst>
                <a:reflection blurRad="6350" stA="53000" endA="300" endPos="35500" dir="5400000" sy="-90000" algn="bl" rotWithShape="0"/>
              </a:effectLst>
              <a:latin typeface="AR BERKLEY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knowledge of truth begins with the revelation of the Gospel of Jesus Christ; and from there, reaches into every aspect of our life, whereby </a:t>
            </a:r>
            <a:r>
              <a:rPr lang="en-US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begin to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view and understand all things pertaining to life, with the mind of Christ.</a:t>
            </a:r>
          </a:p>
        </p:txBody>
      </p:sp>
    </p:spTree>
    <p:extLst>
      <p:ext uri="{BB962C8B-B14F-4D97-AF65-F5344CB8AC3E}">
        <p14:creationId xmlns:p14="http://schemas.microsoft.com/office/powerpoint/2010/main" val="24660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4478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5600" i="1" dirty="0">
                <a:latin typeface="Calibri" panose="020F0502020204030204" pitchFamily="34" charset="0"/>
                <a:cs typeface="Calibri" panose="020F0502020204030204" pitchFamily="34" charset="0"/>
              </a:rPr>
              <a:t>Logos</a:t>
            </a: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 of God – all that He has uttered and </a:t>
            </a:r>
            <a:r>
              <a:rPr lang="en-US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decreed.</a:t>
            </a:r>
            <a:endParaRPr lang="en-US" sz="5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4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6642</TotalTime>
  <Words>102</Words>
  <Application>Microsoft Office PowerPoint</Application>
  <PresentationFormat>On-screen Show (4:3)</PresentationFormat>
  <Paragraphs>17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 BERKLEY</vt:lpstr>
      <vt:lpstr>Arial</vt:lpstr>
      <vt:lpstr>Calibri</vt:lpstr>
      <vt:lpstr>Cross</vt:lpstr>
      <vt:lpstr>1_Default Design</vt:lpstr>
      <vt:lpstr>JOHN 17:16-17 December 18,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799</cp:revision>
  <dcterms:created xsi:type="dcterms:W3CDTF">2015-12-02T00:25:08Z</dcterms:created>
  <dcterms:modified xsi:type="dcterms:W3CDTF">2020-01-06T12:14:32Z</dcterms:modified>
</cp:coreProperties>
</file>