
<file path=[Content_Types].xml><?xml version="1.0" encoding="utf-8"?>
<Types xmlns="http://schemas.openxmlformats.org/package/2006/content-types">
  <Default Extension="jpeg" ContentType="image/jpeg"/>
  <Default Extension="jpe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handoutMasterIdLst>
    <p:handoutMasterId r:id="rId13"/>
  </p:handoutMasterIdLst>
  <p:sldIdLst>
    <p:sldId id="257" r:id="rId3"/>
    <p:sldId id="300" r:id="rId4"/>
    <p:sldId id="322" r:id="rId5"/>
    <p:sldId id="321" r:id="rId6"/>
    <p:sldId id="317" r:id="rId7"/>
    <p:sldId id="323" r:id="rId8"/>
    <p:sldId id="326" r:id="rId9"/>
    <p:sldId id="325" r:id="rId10"/>
    <p:sldId id="32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3529B2A-FC34-4280-98AF-996C89123731}">
          <p14:sldIdLst>
            <p14:sldId id="257"/>
            <p14:sldId id="300"/>
            <p14:sldId id="322"/>
            <p14:sldId id="321"/>
            <p14:sldId id="317"/>
            <p14:sldId id="323"/>
            <p14:sldId id="326"/>
            <p14:sldId id="325"/>
            <p14:sldId id="32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BB1"/>
    <a:srgbClr val="CCCCFF"/>
    <a:srgbClr val="E53BD1"/>
    <a:srgbClr val="60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96" autoAdjust="0"/>
    <p:restoredTop sz="94306" autoAdjust="0"/>
  </p:normalViewPr>
  <p:slideViewPr>
    <p:cSldViewPr>
      <p:cViewPr varScale="1">
        <p:scale>
          <a:sx n="84" d="100"/>
          <a:sy n="84" d="100"/>
        </p:scale>
        <p:origin x="139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2334" y="9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FA404-D583-4B09-9C51-A98C4F567B7D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6E706-2D8D-4B48-B83B-963736B9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93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E1078-DA41-443B-8253-81C6B09F9316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3C8CD-5FE8-4362-9D55-8D8ED065FC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015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Next Slide</a:t>
            </a:r>
          </a:p>
          <a:p>
            <a:endParaRPr lang="en-US" dirty="0"/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BB159-63F1-4595-B81D-292D7CE24A6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528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6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69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6" y="274639"/>
            <a:ext cx="1581151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9"/>
            <a:ext cx="4592637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855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6" y="136526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4" y="2130426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4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7D4FEAC-4ADD-4B75-8D2E-2EE277F988E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DA97B-5B96-433E-BB34-02D5CBF3E61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130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4ECED-390E-4E8A-A7AC-E778796B5C6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024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4" y="1600201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6" y="1600201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1A9C-64C0-470F-8B9D-EAA7EF10D95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56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B5C5B-EBFC-46B6-9563-49BEE1282F6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480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C3D07-16FB-446A-A001-1149E26CF16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5165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FAC77-C75C-4DC4-94C6-C52A84777C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631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987B6-FBCE-45ED-B266-067CDCC01DF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19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6639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ADCDB-8877-415B-AD76-A53EB513B18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6181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96E49-B55A-4F80-A1E7-39AFDBE8C01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257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6" y="274639"/>
            <a:ext cx="205581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4" y="274639"/>
            <a:ext cx="601821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2F16F-22EF-4C37-BFC2-B081776D535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541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64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9" y="1600201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90" y="1600201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6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92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96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8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261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19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4" y="274638"/>
            <a:ext cx="63166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9" y="1600201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AE1B7E1-F81B-4F0B-84E9-105F782FF33A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6" y="136526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4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4" y="1600201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878831-3DA1-4B8D-8980-D423CEADA181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9122" y="4953001"/>
            <a:ext cx="5430844" cy="1698625"/>
          </a:xfrm>
        </p:spPr>
        <p:txBody>
          <a:bodyPr>
            <a:noAutofit/>
          </a:bodyPr>
          <a:lstStyle/>
          <a:p>
            <a:pPr algn="ctr">
              <a:tabLst>
                <a:tab pos="3490913" algn="l"/>
              </a:tabLst>
            </a:pPr>
            <a:r>
              <a:rPr lang="en-US" sz="3600" b="1" dirty="0"/>
              <a:t>JOHN </a:t>
            </a:r>
            <a:r>
              <a:rPr lang="en-US" sz="3600" b="1" dirty="0" smtClean="0"/>
              <a:t>16:23</a:t>
            </a:r>
            <a:br>
              <a:rPr lang="en-US" sz="3600" b="1" dirty="0" smtClean="0"/>
            </a:br>
            <a:r>
              <a:rPr lang="en-US" sz="3600" b="1" dirty="0" smtClean="0"/>
              <a:t>August 28, 2019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720243"/>
            <a:ext cx="6061088" cy="425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64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apis.mail.yahoo.com/ws/v3/mailboxes/@.id==VjN-k6K59g9sCnPXNNah9Nlliu3L8vlD4xsOxPYknHxJsyR-aitQpH4y5apVvbhRdXNVC2q565EQb9Q_CLSwgSefAw/messages/@.id==AIBnxI9bLZ7FW9BQjQa2wBa0zmU/content/parts/@.id==4/thumbnail?appId=YMailNorr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1828800"/>
            <a:ext cx="6705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600" i="1" dirty="0" smtClean="0">
                <a:latin typeface="Ezra SIL SR" panose="02000400000000000000" pitchFamily="2" charset="-79"/>
                <a:cs typeface="Ezra SIL SR" panose="02000400000000000000" pitchFamily="2" charset="-79"/>
              </a:rPr>
              <a:t>“What I used to do, I don’t do no more!”</a:t>
            </a:r>
            <a:endParaRPr lang="en-US" sz="5600" i="1" dirty="0">
              <a:latin typeface="Ezra SIL SR" panose="02000400000000000000" pitchFamily="2" charset="-79"/>
              <a:cs typeface="Ezra SIL SR" panose="020004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3036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apis.mail.yahoo.com/ws/v3/mailboxes/@.id==VjN-k6K59g9sCnPXNNah9Nlliu3L8vlD4xsOxPYknHxJsyR-aitQpH4y5apVvbhRdXNVC2q565EQb9Q_CLSwgSefAw/messages/@.id==AIBnxI9bLZ7FW9BQjQa2wBa0zmU/content/parts/@.id==4/thumbnail?appId=YMailNorr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1828800"/>
            <a:ext cx="731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Salvation =</a:t>
            </a:r>
            <a:r>
              <a:rPr lang="en-US" sz="6000" i="1" dirty="0"/>
              <a:t> </a:t>
            </a:r>
            <a:endParaRPr lang="en-US" sz="6000" i="1" dirty="0" smtClean="0"/>
          </a:p>
          <a:p>
            <a:r>
              <a:rPr lang="en-US" sz="6000" i="1" dirty="0" smtClean="0"/>
              <a:t>Name </a:t>
            </a:r>
            <a:r>
              <a:rPr lang="en-US" sz="6000" i="1" dirty="0"/>
              <a:t>It And Claim It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91792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apis.mail.yahoo.com/ws/v3/mailboxes/@.id==VjN-k6K59g9sCnPXNNah9Nlliu3L8vlD4xsOxPYknHxJsyR-aitQpH4y5apVvbhRdXNVC2q565EQb9Q_CLSwgSefAw/messages/@.id==AIBnxI9bLZ7FW9BQjQa2wBa0zmU/content/parts/@.id==4/thumbnail?appId=YMailNorr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383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86055" y="122948"/>
            <a:ext cx="8759825" cy="6563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3800" dirty="0">
                <a:latin typeface="Eras Medium ITC" panose="020B0602030504020804" pitchFamily="34" charset="0"/>
                <a:ea typeface="Microsoft Yi Baiti" panose="03000500000000000000" pitchFamily="66" charset="0"/>
                <a:cs typeface="Georgia" panose="02040502050405020303" pitchFamily="18" charset="0"/>
              </a:rPr>
              <a:t>Ephesians </a:t>
            </a:r>
            <a:r>
              <a:rPr lang="en-US" sz="3800" dirty="0" smtClean="0">
                <a:latin typeface="Eras Medium ITC" panose="020B0602030504020804" pitchFamily="34" charset="0"/>
                <a:ea typeface="Microsoft Yi Baiti" panose="03000500000000000000" pitchFamily="66" charset="0"/>
                <a:cs typeface="Georgia" panose="02040502050405020303" pitchFamily="18" charset="0"/>
              </a:rPr>
              <a:t>3:18-19 (NLT)</a:t>
            </a:r>
            <a:r>
              <a:rPr lang="en-US" sz="3800" dirty="0">
                <a:latin typeface="Eras Medium ITC" panose="020B0602030504020804" pitchFamily="34" charset="0"/>
                <a:ea typeface="Microsoft Yi Baiti" panose="03000500000000000000" pitchFamily="66" charset="0"/>
                <a:cs typeface="Georgia" panose="02040502050405020303" pitchFamily="18" charset="0"/>
              </a:rPr>
              <a:t/>
            </a:r>
            <a:br>
              <a:rPr lang="en-US" sz="3800" dirty="0">
                <a:latin typeface="Eras Medium ITC" panose="020B0602030504020804" pitchFamily="34" charset="0"/>
                <a:ea typeface="Microsoft Yi Baiti" panose="03000500000000000000" pitchFamily="66" charset="0"/>
                <a:cs typeface="Georgia" panose="02040502050405020303" pitchFamily="18" charset="0"/>
              </a:rPr>
            </a:br>
            <a:r>
              <a:rPr lang="en-US" sz="3800" dirty="0">
                <a:latin typeface="Eras Medium ITC" panose="020B0602030504020804" pitchFamily="34" charset="0"/>
                <a:ea typeface="Microsoft Yi Baiti" panose="03000500000000000000" pitchFamily="66" charset="0"/>
                <a:cs typeface="Georgia" panose="02040502050405020303" pitchFamily="18" charset="0"/>
              </a:rPr>
              <a:t>And may you have the power to understand, as all God's people should, how wide, how long, how high, and how deep His love is.</a:t>
            </a:r>
            <a:endParaRPr lang="en-US" sz="3800" dirty="0">
              <a:latin typeface="Eras Medium ITC" panose="020B0602030504020804" pitchFamily="34" charset="0"/>
              <a:ea typeface="Microsoft Yi Baiti" panose="03000500000000000000" pitchFamily="66" charset="0"/>
            </a:endParaRPr>
          </a:p>
          <a:p>
            <a: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3800" dirty="0">
                <a:latin typeface="Eras Medium ITC" panose="020B0602030504020804" pitchFamily="34" charset="0"/>
                <a:ea typeface="Microsoft Yi Baiti" panose="03000500000000000000" pitchFamily="66" charset="0"/>
                <a:cs typeface="Georgia" panose="02040502050405020303" pitchFamily="18" charset="0"/>
              </a:rPr>
              <a:t/>
            </a:r>
            <a:br>
              <a:rPr lang="en-US" sz="3800" dirty="0">
                <a:latin typeface="Eras Medium ITC" panose="020B0602030504020804" pitchFamily="34" charset="0"/>
                <a:ea typeface="Microsoft Yi Baiti" panose="03000500000000000000" pitchFamily="66" charset="0"/>
                <a:cs typeface="Georgia" panose="02040502050405020303" pitchFamily="18" charset="0"/>
              </a:rPr>
            </a:br>
            <a:r>
              <a:rPr lang="en-US" sz="3800" dirty="0">
                <a:latin typeface="Eras Medium ITC" panose="020B0602030504020804" pitchFamily="34" charset="0"/>
                <a:ea typeface="Microsoft Yi Baiti" panose="03000500000000000000" pitchFamily="66" charset="0"/>
                <a:cs typeface="Georgia" panose="02040502050405020303" pitchFamily="18" charset="0"/>
              </a:rPr>
              <a:t>May you experience the love of Christ, though it is too great to understand fully. Then you will be made complete with all the </a:t>
            </a:r>
            <a:r>
              <a:rPr lang="en-US" sz="3800" u="sng" dirty="0">
                <a:latin typeface="Eras Medium ITC" panose="020B0602030504020804" pitchFamily="34" charset="0"/>
                <a:ea typeface="Microsoft Yi Baiti" panose="03000500000000000000" pitchFamily="66" charset="0"/>
                <a:cs typeface="Georgia" panose="02040502050405020303" pitchFamily="18" charset="0"/>
              </a:rPr>
              <a:t>fullness of life</a:t>
            </a:r>
            <a:r>
              <a:rPr lang="en-US" sz="3800" dirty="0">
                <a:latin typeface="Eras Medium ITC" panose="020B0602030504020804" pitchFamily="34" charset="0"/>
                <a:ea typeface="Microsoft Yi Baiti" panose="03000500000000000000" pitchFamily="66" charset="0"/>
                <a:cs typeface="Georgia" panose="02040502050405020303" pitchFamily="18" charset="0"/>
              </a:rPr>
              <a:t> and </a:t>
            </a:r>
            <a:r>
              <a:rPr lang="en-US" sz="3800" u="sng" dirty="0">
                <a:latin typeface="Eras Medium ITC" panose="020B0602030504020804" pitchFamily="34" charset="0"/>
                <a:ea typeface="Microsoft Yi Baiti" panose="03000500000000000000" pitchFamily="66" charset="0"/>
                <a:cs typeface="Georgia" panose="02040502050405020303" pitchFamily="18" charset="0"/>
              </a:rPr>
              <a:t>power that comes from God</a:t>
            </a:r>
            <a:r>
              <a:rPr lang="en-US" sz="3800" dirty="0">
                <a:latin typeface="Eras Medium ITC" panose="020B0602030504020804" pitchFamily="34" charset="0"/>
                <a:ea typeface="Microsoft Yi Baiti" panose="03000500000000000000" pitchFamily="66" charset="0"/>
                <a:cs typeface="Georgia" panose="02040502050405020303" pitchFamily="18" charset="0"/>
              </a:rPr>
              <a:t>.</a:t>
            </a:r>
            <a:endParaRPr lang="en-US" sz="3800" dirty="0">
              <a:effectLst/>
              <a:latin typeface="Eras Medium ITC" panose="020B0602030504020804" pitchFamily="34" charset="0"/>
              <a:ea typeface="Microsoft Yi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96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apis.mail.yahoo.com/ws/v3/mailboxes/@.id==VjN-k6K59g9sCnPXNNah9Nlliu3L8vlD4xsOxPYknHxJsyR-aitQpH4y5apVvbhRdXNVC2q565EQb9Q_CLSwgSefAw/messages/@.id==AIBnxI9bLZ7FW9BQjQa2wBa0zmU/content/parts/@.id==4/thumbnail?appId=YMailNorr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1399" y="2590800"/>
            <a:ext cx="8534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/>
              <a:t>“And in that day…”</a:t>
            </a:r>
          </a:p>
        </p:txBody>
      </p:sp>
    </p:spTree>
    <p:extLst>
      <p:ext uri="{BB962C8B-B14F-4D97-AF65-F5344CB8AC3E}">
        <p14:creationId xmlns:p14="http://schemas.microsoft.com/office/powerpoint/2010/main" val="13660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apis.mail.yahoo.com/ws/v3/mailboxes/@.id==VjN-k6K59g9sCnPXNNah9Nlliu3L8vlD4xsOxPYknHxJsyR-aitQpH4y5apVvbhRdXNVC2q565EQb9Q_CLSwgSefAw/messages/@.id==AIBnxI9bLZ7FW9BQjQa2wBa0zmU/content/parts/@.id==4/thumbnail?appId=YMailNorr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1676400" y="533400"/>
            <a:ext cx="85344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800" dirty="0">
                <a:solidFill>
                  <a:schemeClr val="bg2"/>
                </a:solidFill>
                <a:latin typeface="Lucida Calligraphy" panose="03010101010101010101" pitchFamily="66" charset="0"/>
                <a:ea typeface="Microsoft YaHei UI" panose="020B0503020204020204" pitchFamily="34" charset="-122"/>
              </a:rPr>
              <a:t>“Context”</a:t>
            </a:r>
          </a:p>
        </p:txBody>
      </p:sp>
    </p:spTree>
    <p:extLst>
      <p:ext uri="{BB962C8B-B14F-4D97-AF65-F5344CB8AC3E}">
        <p14:creationId xmlns:p14="http://schemas.microsoft.com/office/powerpoint/2010/main" val="306127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apis.mail.yahoo.com/ws/v3/mailboxes/@.id==VjN-k6K59g9sCnPXNNah9Nlliu3L8vlD4xsOxPYknHxJsyR-aitQpH4y5apVvbhRdXNVC2q565EQb9Q_CLSwgSefAw/messages/@.id==AIBnxI9bLZ7FW9BQjQa2wBa0zmU/content/parts/@.id==4/thumbnail?appId=YMailNorr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-30480" y="-3048"/>
            <a:ext cx="9174480" cy="6858000"/>
          </a:xfrm>
          <a:prstGeom prst="rect">
            <a:avLst/>
          </a:prstGeom>
          <a:solidFill>
            <a:srgbClr val="E5DB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20766891">
            <a:off x="387699" y="856539"/>
            <a:ext cx="33778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bg2"/>
                </a:solidFill>
                <a:effectLst>
                  <a:reflection blurRad="6350" stA="53000" endA="300" endPos="35500" dir="5400000" sy="-90000" algn="bl" rotWithShape="0"/>
                </a:effectLst>
              </a:rPr>
              <a:t>Incredible!</a:t>
            </a:r>
            <a:endParaRPr lang="en-US" sz="5400" b="0" cap="none" spc="0" dirty="0">
              <a:ln w="0"/>
              <a:solidFill>
                <a:schemeClr val="bg2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613245">
            <a:off x="3599328" y="2177790"/>
            <a:ext cx="54168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bg2"/>
                </a:solidFill>
                <a:effectLst>
                  <a:reflection blurRad="6350" stA="53000" endA="300" endPos="35500" dir="5400000" sy="-90000" algn="bl" rotWithShape="0"/>
                </a:effectLst>
              </a:rPr>
              <a:t>Earth-Shattering!</a:t>
            </a:r>
            <a:endParaRPr lang="en-US" sz="5400" b="0" cap="none" spc="0" dirty="0">
              <a:ln w="0"/>
              <a:solidFill>
                <a:schemeClr val="bg2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20965758">
            <a:off x="181322" y="3660225"/>
            <a:ext cx="43781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bg2"/>
                </a:solidFill>
                <a:effectLst>
                  <a:reflection blurRad="6350" stA="53000" endA="300" endPos="35500" dir="5400000" sy="-90000" algn="bl" rotWithShape="0"/>
                </a:effectLst>
              </a:rPr>
              <a:t>Unbelievable!</a:t>
            </a:r>
            <a:endParaRPr lang="en-US" sz="5400" b="0" cap="none" spc="0" dirty="0">
              <a:ln w="0"/>
              <a:solidFill>
                <a:schemeClr val="bg2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384464">
            <a:off x="3231948" y="5056311"/>
            <a:ext cx="5840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bg2"/>
                </a:solidFill>
                <a:effectLst>
                  <a:reflection blurRad="6350" stA="53000" endA="300" endPos="35500" dir="5400000" sy="-90000" algn="bl" rotWithShape="0"/>
                </a:effectLst>
              </a:rPr>
              <a:t>Incomprehensible!</a:t>
            </a:r>
            <a:endParaRPr lang="en-US" sz="5400" b="0" cap="none" spc="0" dirty="0">
              <a:ln w="0"/>
              <a:solidFill>
                <a:schemeClr val="bg2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622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apis.mail.yahoo.com/ws/v3/mailboxes/@.id==VjN-k6K59g9sCnPXNNah9Nlliu3L8vlD4xsOxPYknHxJsyR-aitQpH4y5apVvbhRdXNVC2q565EQb9Q_CLSwgSefAw/messages/@.id==AIBnxI9bLZ7FW9BQjQa2wBa0zmU/content/parts/@.id==4/thumbnail?appId=YMailNorr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3591" y="1066800"/>
            <a:ext cx="85344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/>
              <a:t>Because Of </a:t>
            </a:r>
            <a:r>
              <a:rPr lang="en-US" sz="6000" dirty="0" smtClean="0"/>
              <a:t>Christ’ </a:t>
            </a:r>
            <a:r>
              <a:rPr lang="en-US" sz="6000" dirty="0"/>
              <a:t>Role As Mediator, The Disciples </a:t>
            </a:r>
            <a:r>
              <a:rPr lang="en-US" sz="6000" dirty="0" smtClean="0"/>
              <a:t>Will </a:t>
            </a:r>
            <a:r>
              <a:rPr lang="en-US" sz="6000" dirty="0"/>
              <a:t>Have </a:t>
            </a:r>
            <a:r>
              <a:rPr lang="en-US" sz="6000" i="1" dirty="0"/>
              <a:t>Direct Access </a:t>
            </a:r>
            <a:r>
              <a:rPr lang="en-US" sz="6000" dirty="0"/>
              <a:t>To God, The Father!</a:t>
            </a:r>
          </a:p>
        </p:txBody>
      </p:sp>
    </p:spTree>
    <p:extLst>
      <p:ext uri="{BB962C8B-B14F-4D97-AF65-F5344CB8AC3E}">
        <p14:creationId xmlns:p14="http://schemas.microsoft.com/office/powerpoint/2010/main" val="307304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apis.mail.yahoo.com/ws/v3/mailboxes/@.id==VjN-k6K59g9sCnPXNNah9Nlliu3L8vlD4xsOxPYknHxJsyR-aitQpH4y5apVvbhRdXNVC2q565EQb9Q_CLSwgSefAw/messages/@.id==AIBnxI9bLZ7FW9BQjQa2wBa0zmU/content/parts/@.id==4/thumbnail?appId=YMailNorr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-30480" y="-3048"/>
            <a:ext cx="9174480" cy="6858000"/>
          </a:xfrm>
          <a:prstGeom prst="rect">
            <a:avLst/>
          </a:prstGeom>
          <a:solidFill>
            <a:srgbClr val="E5DB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20766891">
            <a:off x="387699" y="856539"/>
            <a:ext cx="33778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bg2"/>
                </a:solidFill>
                <a:effectLst>
                  <a:reflection blurRad="6350" stA="53000" endA="300" endPos="35500" dir="5400000" sy="-90000" algn="bl" rotWithShape="0"/>
                </a:effectLst>
              </a:rPr>
              <a:t>Incredible!</a:t>
            </a:r>
            <a:endParaRPr lang="en-US" sz="5400" b="0" cap="none" spc="0" dirty="0">
              <a:ln w="0"/>
              <a:solidFill>
                <a:schemeClr val="bg2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613245">
            <a:off x="3599328" y="2177790"/>
            <a:ext cx="54168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bg2"/>
                </a:solidFill>
                <a:effectLst>
                  <a:reflection blurRad="6350" stA="53000" endA="300" endPos="35500" dir="5400000" sy="-90000" algn="bl" rotWithShape="0"/>
                </a:effectLst>
              </a:rPr>
              <a:t>Earth-Shattering!</a:t>
            </a:r>
            <a:endParaRPr lang="en-US" sz="5400" b="0" cap="none" spc="0" dirty="0">
              <a:ln w="0"/>
              <a:solidFill>
                <a:schemeClr val="bg2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20965758">
            <a:off x="181322" y="3660225"/>
            <a:ext cx="43781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bg2"/>
                </a:solidFill>
                <a:effectLst>
                  <a:reflection blurRad="6350" stA="53000" endA="300" endPos="35500" dir="5400000" sy="-90000" algn="bl" rotWithShape="0"/>
                </a:effectLst>
              </a:rPr>
              <a:t>Unbelievable!</a:t>
            </a:r>
            <a:endParaRPr lang="en-US" sz="5400" b="0" cap="none" spc="0" dirty="0">
              <a:ln w="0"/>
              <a:solidFill>
                <a:schemeClr val="bg2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384464">
            <a:off x="3231948" y="5056311"/>
            <a:ext cx="5840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bg2"/>
                </a:solidFill>
                <a:effectLst>
                  <a:reflection blurRad="6350" stA="53000" endA="300" endPos="35500" dir="5400000" sy="-90000" algn="bl" rotWithShape="0"/>
                </a:effectLst>
              </a:rPr>
              <a:t>Incomprehensible!</a:t>
            </a:r>
            <a:endParaRPr lang="en-US" sz="5400" b="0" cap="none" spc="0" dirty="0">
              <a:ln w="0"/>
              <a:solidFill>
                <a:schemeClr val="bg2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41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ross">
  <a:themeElements>
    <a:clrScheme name="Office Theme 2">
      <a:dk1>
        <a:srgbClr val="333333"/>
      </a:dk1>
      <a:lt1>
        <a:srgbClr val="FFFFFF"/>
      </a:lt1>
      <a:dk2>
        <a:srgbClr val="0066CC"/>
      </a:dk2>
      <a:lt2>
        <a:srgbClr val="FFFFFF"/>
      </a:lt2>
      <a:accent1>
        <a:srgbClr val="68B4FF"/>
      </a:accent1>
      <a:accent2>
        <a:srgbClr val="9C9CFF"/>
      </a:accent2>
      <a:accent3>
        <a:srgbClr val="AAB8E2"/>
      </a:accent3>
      <a:accent4>
        <a:srgbClr val="DADADA"/>
      </a:accent4>
      <a:accent5>
        <a:srgbClr val="B9D6FF"/>
      </a:accent5>
      <a:accent6>
        <a:srgbClr val="8D8DE7"/>
      </a:accent6>
      <a:hlink>
        <a:srgbClr val="00E0CE"/>
      </a:hlink>
      <a:folHlink>
        <a:srgbClr val="DFBDFF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3D9FFF"/>
        </a:accent1>
        <a:accent2>
          <a:srgbClr val="7ABDFF"/>
        </a:accent2>
        <a:accent3>
          <a:srgbClr val="AAB8E2"/>
        </a:accent3>
        <a:accent4>
          <a:srgbClr val="DADADA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68B4FF"/>
        </a:accent1>
        <a:accent2>
          <a:srgbClr val="9C9CFF"/>
        </a:accent2>
        <a:accent3>
          <a:srgbClr val="AAB8E2"/>
        </a:accent3>
        <a:accent4>
          <a:srgbClr val="DADADA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CDCDFF"/>
        </a:accent1>
        <a:accent2>
          <a:srgbClr val="FDBA9E"/>
        </a:accent2>
        <a:accent3>
          <a:srgbClr val="AAB8E2"/>
        </a:accent3>
        <a:accent4>
          <a:srgbClr val="DADADA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82C1FF"/>
        </a:accent1>
        <a:accent2>
          <a:srgbClr val="F8C1EB"/>
        </a:accent2>
        <a:accent3>
          <a:srgbClr val="AAB8E2"/>
        </a:accent3>
        <a:accent4>
          <a:srgbClr val="DADADA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D9FFF"/>
        </a:accent1>
        <a:accent2>
          <a:srgbClr val="7ABDFF"/>
        </a:accent2>
        <a:accent3>
          <a:srgbClr val="FFFFFF"/>
        </a:accent3>
        <a:accent4>
          <a:srgbClr val="000000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8B4FF"/>
        </a:accent1>
        <a:accent2>
          <a:srgbClr val="9C9CFF"/>
        </a:accent2>
        <a:accent3>
          <a:srgbClr val="FFFFFF"/>
        </a:accent3>
        <a:accent4>
          <a:srgbClr val="000000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CDFF"/>
        </a:accent1>
        <a:accent2>
          <a:srgbClr val="FDBA9E"/>
        </a:accent2>
        <a:accent3>
          <a:srgbClr val="FFFFFF"/>
        </a:accent3>
        <a:accent4>
          <a:srgbClr val="000000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2C1FF"/>
        </a:accent1>
        <a:accent2>
          <a:srgbClr val="F8C1EB"/>
        </a:accent2>
        <a:accent3>
          <a:srgbClr val="FFFFFF"/>
        </a:accent3>
        <a:accent4>
          <a:srgbClr val="000000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0066CC"/>
      </a:dk2>
      <a:lt2>
        <a:srgbClr val="FFFFFF"/>
      </a:lt2>
      <a:accent1>
        <a:srgbClr val="68B4FF"/>
      </a:accent1>
      <a:accent2>
        <a:srgbClr val="9C9CFF"/>
      </a:accent2>
      <a:accent3>
        <a:srgbClr val="AAB8E2"/>
      </a:accent3>
      <a:accent4>
        <a:srgbClr val="DADADA"/>
      </a:accent4>
      <a:accent5>
        <a:srgbClr val="B9D6FF"/>
      </a:accent5>
      <a:accent6>
        <a:srgbClr val="8D8DE7"/>
      </a:accent6>
      <a:hlink>
        <a:srgbClr val="00E0CE"/>
      </a:hlink>
      <a:folHlink>
        <a:srgbClr val="DFBD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3D9FFF"/>
        </a:accent1>
        <a:accent2>
          <a:srgbClr val="7ABDFF"/>
        </a:accent2>
        <a:accent3>
          <a:srgbClr val="AAB8E2"/>
        </a:accent3>
        <a:accent4>
          <a:srgbClr val="DADADA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68B4FF"/>
        </a:accent1>
        <a:accent2>
          <a:srgbClr val="9C9CFF"/>
        </a:accent2>
        <a:accent3>
          <a:srgbClr val="AAB8E2"/>
        </a:accent3>
        <a:accent4>
          <a:srgbClr val="DADADA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CDCDFF"/>
        </a:accent1>
        <a:accent2>
          <a:srgbClr val="FDBA9E"/>
        </a:accent2>
        <a:accent3>
          <a:srgbClr val="AAB8E2"/>
        </a:accent3>
        <a:accent4>
          <a:srgbClr val="DADADA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82C1FF"/>
        </a:accent1>
        <a:accent2>
          <a:srgbClr val="F8C1EB"/>
        </a:accent2>
        <a:accent3>
          <a:srgbClr val="AAB8E2"/>
        </a:accent3>
        <a:accent4>
          <a:srgbClr val="DADADA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D9FFF"/>
        </a:accent1>
        <a:accent2>
          <a:srgbClr val="7ABDFF"/>
        </a:accent2>
        <a:accent3>
          <a:srgbClr val="FFFFFF"/>
        </a:accent3>
        <a:accent4>
          <a:srgbClr val="000000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8B4FF"/>
        </a:accent1>
        <a:accent2>
          <a:srgbClr val="9C9CFF"/>
        </a:accent2>
        <a:accent3>
          <a:srgbClr val="FFFFFF"/>
        </a:accent3>
        <a:accent4>
          <a:srgbClr val="000000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CDFF"/>
        </a:accent1>
        <a:accent2>
          <a:srgbClr val="FDBA9E"/>
        </a:accent2>
        <a:accent3>
          <a:srgbClr val="FFFFFF"/>
        </a:accent3>
        <a:accent4>
          <a:srgbClr val="000000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2C1FF"/>
        </a:accent1>
        <a:accent2>
          <a:srgbClr val="F8C1EB"/>
        </a:accent2>
        <a:accent3>
          <a:srgbClr val="FFFFFF"/>
        </a:accent3>
        <a:accent4>
          <a:srgbClr val="000000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Cross</Template>
  <TotalTime>5228</TotalTime>
  <Words>75</Words>
  <Application>Microsoft Office PowerPoint</Application>
  <PresentationFormat>On-screen Show (4:3)</PresentationFormat>
  <Paragraphs>19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Microsoft YaHei UI</vt:lpstr>
      <vt:lpstr>Arial</vt:lpstr>
      <vt:lpstr>Calibri</vt:lpstr>
      <vt:lpstr>Eras Medium ITC</vt:lpstr>
      <vt:lpstr>Ezra SIL SR</vt:lpstr>
      <vt:lpstr>Georgia</vt:lpstr>
      <vt:lpstr>Lucida Calligraphy</vt:lpstr>
      <vt:lpstr>Microsoft Yi Baiti</vt:lpstr>
      <vt:lpstr>Cross</vt:lpstr>
      <vt:lpstr>1_Default Design</vt:lpstr>
      <vt:lpstr>JOHN 16:23 August 28, 2019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4:35-36 11-18-15</dc:title>
  <dc:creator>tifbivy1</dc:creator>
  <cp:lastModifiedBy>Kirby Jones</cp:lastModifiedBy>
  <cp:revision>628</cp:revision>
  <dcterms:created xsi:type="dcterms:W3CDTF">2015-12-02T00:25:08Z</dcterms:created>
  <dcterms:modified xsi:type="dcterms:W3CDTF">2019-09-06T13:03:37Z</dcterms:modified>
</cp:coreProperties>
</file>