
<file path=[Content_Types].xml><?xml version="1.0" encoding="utf-8"?>
<Types xmlns="http://schemas.openxmlformats.org/package/2006/content-types">
  <Default Extension="jpeg" ContentType="image/jpeg"/>
  <Default Extension="jpe"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handoutMasterIdLst>
    <p:handoutMasterId r:id="rId13"/>
  </p:handoutMasterIdLst>
  <p:sldIdLst>
    <p:sldId id="257" r:id="rId3"/>
    <p:sldId id="375" r:id="rId4"/>
    <p:sldId id="382" r:id="rId5"/>
    <p:sldId id="383" r:id="rId6"/>
    <p:sldId id="384" r:id="rId7"/>
    <p:sldId id="385" r:id="rId8"/>
    <p:sldId id="386" r:id="rId9"/>
    <p:sldId id="387" r:id="rId10"/>
    <p:sldId id="38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529B2A-FC34-4280-98AF-996C89123731}">
          <p14:sldIdLst>
            <p14:sldId id="257"/>
            <p14:sldId id="375"/>
            <p14:sldId id="382"/>
            <p14:sldId id="383"/>
            <p14:sldId id="384"/>
            <p14:sldId id="385"/>
            <p14:sldId id="386"/>
            <p14:sldId id="387"/>
            <p14:sldId id="38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BB1"/>
    <a:srgbClr val="CCCCFF"/>
    <a:srgbClr val="E53BD1"/>
    <a:srgbClr val="60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6" autoAdjust="0"/>
    <p:restoredTop sz="95036" autoAdjust="0"/>
  </p:normalViewPr>
  <p:slideViewPr>
    <p:cSldViewPr>
      <p:cViewPr varScale="1">
        <p:scale>
          <a:sx n="84" d="100"/>
          <a:sy n="84" d="100"/>
        </p:scale>
        <p:origin x="139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75" d="100"/>
          <a:sy n="75" d="100"/>
        </p:scale>
        <p:origin x="-2334" y="9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DFA404-D583-4B09-9C51-A98C4F567B7D}" type="datetimeFigureOut">
              <a:rPr lang="en-US" smtClean="0"/>
              <a:t>1/6/2020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16E706-2D8D-4B48-B83B-963736B9A258}" type="slidenum">
              <a:rPr lang="en-US" smtClean="0"/>
              <a:t>‹#›</a:t>
            </a:fld>
            <a:endParaRPr lang="en-US" dirty="0"/>
          </a:p>
        </p:txBody>
      </p:sp>
    </p:spTree>
    <p:extLst>
      <p:ext uri="{BB962C8B-B14F-4D97-AF65-F5344CB8AC3E}">
        <p14:creationId xmlns:p14="http://schemas.microsoft.com/office/powerpoint/2010/main" val="94993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E1078-DA41-443B-8253-81C6B09F9316}" type="datetimeFigureOut">
              <a:rPr lang="en-US" smtClean="0"/>
              <a:t>1/6/2020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3C8CD-5FE8-4362-9D55-8D8ED065FCE9}" type="slidenum">
              <a:rPr lang="en-US" smtClean="0"/>
              <a:t>‹#›</a:t>
            </a:fld>
            <a:endParaRPr lang="en-US" dirty="0"/>
          </a:p>
        </p:txBody>
      </p:sp>
    </p:spTree>
    <p:extLst>
      <p:ext uri="{BB962C8B-B14F-4D97-AF65-F5344CB8AC3E}">
        <p14:creationId xmlns:p14="http://schemas.microsoft.com/office/powerpoint/2010/main" val="413301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b="1" dirty="0">
                <a:solidFill>
                  <a:srgbClr val="FF0000"/>
                </a:solidFill>
              </a:rPr>
              <a:t>Next Slide</a:t>
            </a:r>
          </a:p>
          <a:p>
            <a:endParaRPr lang="en-US" dirty="0"/>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F1DBB159-63F1-4595-B81D-292D7CE24A62}" type="slidenum">
              <a:rPr lang="en-US" smtClean="0"/>
              <a:t>1</a:t>
            </a:fld>
            <a:endParaRPr lang="en-US" dirty="0"/>
          </a:p>
        </p:txBody>
      </p:sp>
    </p:spTree>
    <p:extLst>
      <p:ext uri="{BB962C8B-B14F-4D97-AF65-F5344CB8AC3E}">
        <p14:creationId xmlns:p14="http://schemas.microsoft.com/office/powerpoint/2010/main" val="4251528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6"/>
            <a:ext cx="4800600" cy="1470025"/>
          </a:xfrm>
        </p:spPr>
        <p:txBody>
          <a:bodyPr/>
          <a:lstStyle>
            <a:lvl1pPr>
              <a:buClr>
                <a:srgbClr val="FFFFFF"/>
              </a:buClr>
              <a:defRPr/>
            </a:lvl1pPr>
          </a:lstStyle>
          <a:p>
            <a:pPr lvl="0"/>
            <a:r>
              <a:rPr lang="en-US" noProof="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0484" name="Rectangle 4"/>
          <p:cNvSpPr>
            <a:spLocks noGrp="1" noChangeArrowheads="1"/>
          </p:cNvSpPr>
          <p:nvPr>
            <p:ph type="dt" sz="half" idx="2"/>
          </p:nvPr>
        </p:nvSpPr>
        <p:spPr/>
        <p:txBody>
          <a:bodyPr/>
          <a:lstStyle>
            <a:lvl1pPr>
              <a:defRPr/>
            </a:lvl1pPr>
          </a:lstStyle>
          <a:p>
            <a:fld id="{2AE1B7E1-F81B-4F0B-84E9-105F782FF33A}" type="datetimeFigureOut">
              <a:rPr lang="en-US" smtClean="0"/>
              <a:t>1/6/2020</a:t>
            </a:fld>
            <a:endParaRPr lang="en-US" dirty="0"/>
          </a:p>
        </p:txBody>
      </p:sp>
      <p:sp>
        <p:nvSpPr>
          <p:cNvPr id="20485" name="Rectangle 5"/>
          <p:cNvSpPr>
            <a:spLocks noGrp="1" noChangeArrowheads="1"/>
          </p:cNvSpPr>
          <p:nvPr>
            <p:ph type="ftr" sz="quarter" idx="3"/>
          </p:nvPr>
        </p:nvSpPr>
        <p:spPr/>
        <p:txBody>
          <a:bodyPr/>
          <a:lstStyle>
            <a:lvl1pPr>
              <a:defRPr/>
            </a:lvl1pPr>
          </a:lstStyle>
          <a:p>
            <a:endParaRPr lang="en-US" dirty="0"/>
          </a:p>
        </p:txBody>
      </p:sp>
      <p:sp>
        <p:nvSpPr>
          <p:cNvPr id="20486" name="Rectangle 6"/>
          <p:cNvSpPr>
            <a:spLocks noGrp="1" noChangeArrowheads="1"/>
          </p:cNvSpPr>
          <p:nvPr>
            <p:ph type="sldNum" sz="quarter" idx="4"/>
          </p:nvPr>
        </p:nvSpPr>
        <p:spPr/>
        <p:txBody>
          <a:bodyPr/>
          <a:lstStyle>
            <a:lvl1pPr>
              <a:defRPr/>
            </a:lvl1pPr>
          </a:lstStyle>
          <a:p>
            <a:fld id="{2F125D9E-9A10-4DA3-9CD7-8E3EDACC555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8476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6" y="274639"/>
            <a:ext cx="158115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9"/>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57855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651" name="Rectangle 3"/>
          <p:cNvSpPr>
            <a:spLocks noGrp="1" noChangeArrowheads="1"/>
          </p:cNvSpPr>
          <p:nvPr>
            <p:ph type="ctrTitle"/>
            <p:custDataLst>
              <p:tags r:id="rId1"/>
            </p:custDataLst>
          </p:nvPr>
        </p:nvSpPr>
        <p:spPr>
          <a:xfrm>
            <a:off x="455614" y="2130426"/>
            <a:ext cx="7313612" cy="1470025"/>
          </a:xfrm>
        </p:spPr>
        <p:txBody>
          <a:bodyPr/>
          <a:lstStyle>
            <a:lvl1pPr>
              <a:defRPr/>
            </a:lvl1pPr>
          </a:lstStyle>
          <a:p>
            <a:pPr lvl="0"/>
            <a:r>
              <a:rPr lang="en-US" noProof="0"/>
              <a:t>Click to edit Master title style</a:t>
            </a:r>
          </a:p>
        </p:txBody>
      </p:sp>
      <p:sp>
        <p:nvSpPr>
          <p:cNvPr id="27652" name="Rectangle 4"/>
          <p:cNvSpPr>
            <a:spLocks noGrp="1" noChangeArrowheads="1"/>
          </p:cNvSpPr>
          <p:nvPr>
            <p:ph type="subTitle" idx="1"/>
            <p:custDataLst>
              <p:tags r:id="rId2"/>
            </p:custDataLst>
          </p:nvPr>
        </p:nvSpPr>
        <p:spPr>
          <a:xfrm>
            <a:off x="455614"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dirty="0"/>
          </a:p>
        </p:txBody>
      </p:sp>
      <p:sp>
        <p:nvSpPr>
          <p:cNvPr id="27654" name="Rectangle 6"/>
          <p:cNvSpPr>
            <a:spLocks noGrp="1" noChangeArrowheads="1"/>
          </p:cNvSpPr>
          <p:nvPr>
            <p:ph type="ftr" sz="quarter" idx="3"/>
          </p:nvPr>
        </p:nvSpPr>
        <p:spPr/>
        <p:txBody>
          <a:bodyPr/>
          <a:lstStyle>
            <a:lvl1pPr>
              <a:defRPr/>
            </a:lvl1pPr>
          </a:lstStyle>
          <a:p>
            <a:endParaRPr lang="en-US" dirty="0"/>
          </a:p>
        </p:txBody>
      </p:sp>
      <p:sp>
        <p:nvSpPr>
          <p:cNvPr id="27655" name="Rectangle 7"/>
          <p:cNvSpPr>
            <a:spLocks noGrp="1" noChangeArrowheads="1"/>
          </p:cNvSpPr>
          <p:nvPr>
            <p:ph type="sldNum" sz="quarter" idx="4"/>
          </p:nvPr>
        </p:nvSpPr>
        <p:spPr/>
        <p:txBody>
          <a:bodyPr/>
          <a:lstStyle>
            <a:lvl1pPr>
              <a:defRPr/>
            </a:lvl1pPr>
          </a:lstStyle>
          <a:p>
            <a:fld id="{C7D4FEAC-4ADD-4B75-8D2E-2EE277F988E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CDA97B-5B96-433E-BB34-02D5CBF3E617}" type="slidenum">
              <a:rPr lang="en-US"/>
              <a:pPr/>
              <a:t>‹#›</a:t>
            </a:fld>
            <a:endParaRPr lang="en-US" dirty="0"/>
          </a:p>
        </p:txBody>
      </p:sp>
    </p:spTree>
    <p:extLst>
      <p:ext uri="{BB962C8B-B14F-4D97-AF65-F5344CB8AC3E}">
        <p14:creationId xmlns:p14="http://schemas.microsoft.com/office/powerpoint/2010/main" val="4030130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0D4ECED-390E-4E8A-A7AC-E778796B5C64}" type="slidenum">
              <a:rPr lang="en-US"/>
              <a:pPr/>
              <a:t>‹#›</a:t>
            </a:fld>
            <a:endParaRPr lang="en-US" dirty="0"/>
          </a:p>
        </p:txBody>
      </p:sp>
    </p:spTree>
    <p:extLst>
      <p:ext uri="{BB962C8B-B14F-4D97-AF65-F5344CB8AC3E}">
        <p14:creationId xmlns:p14="http://schemas.microsoft.com/office/powerpoint/2010/main" val="156402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4" y="1600201"/>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6" y="1600201"/>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0A31A9C-64C0-470F-8B9D-EAA7EF10D95C}" type="slidenum">
              <a:rPr lang="en-US"/>
              <a:pPr/>
              <a:t>‹#›</a:t>
            </a:fld>
            <a:endParaRPr lang="en-US" dirty="0"/>
          </a:p>
        </p:txBody>
      </p:sp>
    </p:spTree>
    <p:extLst>
      <p:ext uri="{BB962C8B-B14F-4D97-AF65-F5344CB8AC3E}">
        <p14:creationId xmlns:p14="http://schemas.microsoft.com/office/powerpoint/2010/main" val="3255156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F6B5C5B-EBFC-46B6-9563-49BEE1282F61}" type="slidenum">
              <a:rPr lang="en-US"/>
              <a:pPr/>
              <a:t>‹#›</a:t>
            </a:fld>
            <a:endParaRPr lang="en-US" dirty="0"/>
          </a:p>
        </p:txBody>
      </p:sp>
    </p:spTree>
    <p:extLst>
      <p:ext uri="{BB962C8B-B14F-4D97-AF65-F5344CB8AC3E}">
        <p14:creationId xmlns:p14="http://schemas.microsoft.com/office/powerpoint/2010/main" val="964480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A3C3D07-16FB-446A-A001-1149E26CF168}" type="slidenum">
              <a:rPr lang="en-US"/>
              <a:pPr/>
              <a:t>‹#›</a:t>
            </a:fld>
            <a:endParaRPr lang="en-US" dirty="0"/>
          </a:p>
        </p:txBody>
      </p:sp>
    </p:spTree>
    <p:extLst>
      <p:ext uri="{BB962C8B-B14F-4D97-AF65-F5344CB8AC3E}">
        <p14:creationId xmlns:p14="http://schemas.microsoft.com/office/powerpoint/2010/main" val="3141516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36FAC77-C75C-4DC4-94C6-C52A84777C0B}" type="slidenum">
              <a:rPr lang="en-US"/>
              <a:pPr/>
              <a:t>‹#›</a:t>
            </a:fld>
            <a:endParaRPr lang="en-US" dirty="0"/>
          </a:p>
        </p:txBody>
      </p:sp>
    </p:spTree>
    <p:extLst>
      <p:ext uri="{BB962C8B-B14F-4D97-AF65-F5344CB8AC3E}">
        <p14:creationId xmlns:p14="http://schemas.microsoft.com/office/powerpoint/2010/main" val="4068631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45987B6-FBCE-45ED-B266-067CDCC01DF2}" type="slidenum">
              <a:rPr lang="en-US"/>
              <a:pPr/>
              <a:t>‹#›</a:t>
            </a:fld>
            <a:endParaRPr lang="en-US" dirty="0"/>
          </a:p>
        </p:txBody>
      </p:sp>
    </p:spTree>
    <p:extLst>
      <p:ext uri="{BB962C8B-B14F-4D97-AF65-F5344CB8AC3E}">
        <p14:creationId xmlns:p14="http://schemas.microsoft.com/office/powerpoint/2010/main" val="2662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745663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A5ADCDB-8877-415B-AD76-A53EB513B185}" type="slidenum">
              <a:rPr lang="en-US"/>
              <a:pPr/>
              <a:t>‹#›</a:t>
            </a:fld>
            <a:endParaRPr lang="en-US" dirty="0"/>
          </a:p>
        </p:txBody>
      </p:sp>
    </p:spTree>
    <p:extLst>
      <p:ext uri="{BB962C8B-B14F-4D97-AF65-F5344CB8AC3E}">
        <p14:creationId xmlns:p14="http://schemas.microsoft.com/office/powerpoint/2010/main" val="3602618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0796E49-B55A-4F80-A1E7-39AFDBE8C01C}" type="slidenum">
              <a:rPr lang="en-US"/>
              <a:pPr/>
              <a:t>‹#›</a:t>
            </a:fld>
            <a:endParaRPr lang="en-US" dirty="0"/>
          </a:p>
        </p:txBody>
      </p:sp>
    </p:spTree>
    <p:extLst>
      <p:ext uri="{BB962C8B-B14F-4D97-AF65-F5344CB8AC3E}">
        <p14:creationId xmlns:p14="http://schemas.microsoft.com/office/powerpoint/2010/main" val="374025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6" y="274639"/>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4" y="274639"/>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592F16F-22EF-4C37-BFC2-B081776D5357}" type="slidenum">
              <a:rPr lang="en-US"/>
              <a:pPr/>
              <a:t>‹#›</a:t>
            </a:fld>
            <a:endParaRPr lang="en-US" dirty="0"/>
          </a:p>
        </p:txBody>
      </p:sp>
    </p:spTree>
    <p:extLst>
      <p:ext uri="{BB962C8B-B14F-4D97-AF65-F5344CB8AC3E}">
        <p14:creationId xmlns:p14="http://schemas.microsoft.com/office/powerpoint/2010/main" val="307654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46464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9" y="1600201"/>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90" y="1600201"/>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22516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429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303396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688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5526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1/6/2020</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42019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4" y="274638"/>
            <a:ext cx="631666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9" y="1600201"/>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AE1B7E1-F81B-4F0B-84E9-105F782FF33A}" type="datetimeFigureOut">
              <a:rPr lang="en-US" smtClean="0"/>
              <a:t>1/6/2020</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F125D9E-9A10-4DA3-9CD7-8E3EDACC5554}" type="slidenum">
              <a:rPr lang="en-US" smtClean="0"/>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627" name="Rectangle 3"/>
          <p:cNvSpPr>
            <a:spLocks noGrp="1" noChangeArrowheads="1"/>
          </p:cNvSpPr>
          <p:nvPr>
            <p:ph type="title"/>
            <p:custDataLst>
              <p:tags r:id="rId13"/>
            </p:custDataLst>
          </p:nvPr>
        </p:nvSpPr>
        <p:spPr bwMode="auto">
          <a:xfrm>
            <a:off x="455614"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6628" name="Rectangle 4"/>
          <p:cNvSpPr>
            <a:spLocks noGrp="1" noChangeArrowheads="1"/>
          </p:cNvSpPr>
          <p:nvPr>
            <p:ph type="body" idx="1"/>
            <p:custDataLst>
              <p:tags r:id="rId14"/>
            </p:custDataLst>
          </p:nvPr>
        </p:nvSpPr>
        <p:spPr bwMode="auto">
          <a:xfrm>
            <a:off x="455614" y="1600201"/>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8878831-3DA1-4B8D-8980-D423CEADA181}"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9122" y="4953001"/>
            <a:ext cx="5430844" cy="1698625"/>
          </a:xfrm>
        </p:spPr>
        <p:txBody>
          <a:bodyPr>
            <a:noAutofit/>
          </a:bodyPr>
          <a:lstStyle/>
          <a:p>
            <a:pPr algn="ctr">
              <a:tabLst>
                <a:tab pos="3490913" algn="l"/>
              </a:tabLst>
            </a:pPr>
            <a:r>
              <a:rPr lang="en-US" sz="3600" b="1" dirty="0"/>
              <a:t>JOHN </a:t>
            </a:r>
            <a:r>
              <a:rPr lang="en-US" sz="3600" b="1" dirty="0" smtClean="0"/>
              <a:t>17:13-15</a:t>
            </a:r>
            <a:br>
              <a:rPr lang="en-US" sz="3600" b="1" dirty="0" smtClean="0"/>
            </a:br>
            <a:r>
              <a:rPr lang="en-US" sz="3600" b="1" dirty="0" smtClean="0"/>
              <a:t>December 11, 2019</a:t>
            </a:r>
            <a:r>
              <a:rPr lang="en-US" sz="3600" b="1" dirty="0"/>
              <a:t/>
            </a:r>
            <a:br>
              <a:rPr lang="en-US" sz="3600" b="1" dirty="0"/>
            </a:br>
            <a:endParaRPr lang="en-US" sz="36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720243"/>
            <a:ext cx="6061088" cy="4251808"/>
          </a:xfrm>
          <a:prstGeom prst="rect">
            <a:avLst/>
          </a:prstGeom>
        </p:spPr>
      </p:pic>
    </p:spTree>
    <p:extLst>
      <p:ext uri="{BB962C8B-B14F-4D97-AF65-F5344CB8AC3E}">
        <p14:creationId xmlns:p14="http://schemas.microsoft.com/office/powerpoint/2010/main" val="1971643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0"/>
            <a:ext cx="7772400" cy="3785652"/>
          </a:xfrm>
          <a:prstGeom prst="rect">
            <a:avLst/>
          </a:prstGeom>
        </p:spPr>
        <p:txBody>
          <a:bodyPr wrap="square">
            <a:spAutoFit/>
          </a:bodyPr>
          <a:lstStyle/>
          <a:p>
            <a:pPr algn="ctr"/>
            <a:endParaRPr lang="en-US" sz="4800" dirty="0" smtClean="0">
              <a:latin typeface="Calibri" panose="020F0502020204030204" pitchFamily="34" charset="0"/>
              <a:cs typeface="Calibri" panose="020F0502020204030204" pitchFamily="34" charset="0"/>
            </a:endParaRPr>
          </a:p>
          <a:p>
            <a:pPr algn="ctr"/>
            <a:endParaRPr lang="en-US" sz="4800" dirty="0">
              <a:latin typeface="Calibri" panose="020F0502020204030204" pitchFamily="34" charset="0"/>
              <a:cs typeface="Calibri" panose="020F0502020204030204" pitchFamily="34" charset="0"/>
            </a:endParaRPr>
          </a:p>
          <a:p>
            <a:pPr algn="ctr"/>
            <a:r>
              <a:rPr lang="en-US" sz="4800" dirty="0">
                <a:latin typeface="Calibri" panose="020F0502020204030204" pitchFamily="34" charset="0"/>
                <a:cs typeface="Calibri" panose="020F0502020204030204" pitchFamily="34" charset="0"/>
              </a:rPr>
              <a:t>“And now come I to thee; and these things I speak in the world...”</a:t>
            </a:r>
          </a:p>
        </p:txBody>
      </p:sp>
    </p:spTree>
    <p:extLst>
      <p:ext uri="{BB962C8B-B14F-4D97-AF65-F5344CB8AC3E}">
        <p14:creationId xmlns:p14="http://schemas.microsoft.com/office/powerpoint/2010/main" val="2054162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693"/>
            <a:ext cx="8153400" cy="6740307"/>
          </a:xfrm>
          <a:prstGeom prst="rect">
            <a:avLst/>
          </a:prstGeom>
        </p:spPr>
        <p:txBody>
          <a:bodyPr wrap="square">
            <a:spAutoFit/>
          </a:bodyPr>
          <a:lstStyle/>
          <a:p>
            <a:r>
              <a:rPr lang="en-US" sz="4800" dirty="0">
                <a:latin typeface="Calibri" panose="020F0502020204030204" pitchFamily="34" charset="0"/>
                <a:cs typeface="Calibri" panose="020F0502020204030204" pitchFamily="34" charset="0"/>
              </a:rPr>
              <a:t>The Revealing Of The Gospel</a:t>
            </a:r>
          </a:p>
          <a:p>
            <a:r>
              <a:rPr lang="en-US" sz="4800" dirty="0">
                <a:latin typeface="Calibri" panose="020F0502020204030204" pitchFamily="34" charset="0"/>
                <a:cs typeface="Calibri" panose="020F0502020204030204" pitchFamily="34" charset="0"/>
              </a:rPr>
              <a:t>The Demonstration Of His Power</a:t>
            </a:r>
          </a:p>
          <a:p>
            <a:r>
              <a:rPr lang="en-US" sz="4800" dirty="0">
                <a:latin typeface="Calibri" panose="020F0502020204030204" pitchFamily="34" charset="0"/>
                <a:cs typeface="Calibri" panose="020F0502020204030204" pitchFamily="34" charset="0"/>
              </a:rPr>
              <a:t>The Oneness Of He And The Father</a:t>
            </a:r>
          </a:p>
          <a:p>
            <a:r>
              <a:rPr lang="en-US" sz="4800" dirty="0">
                <a:latin typeface="Calibri" panose="020F0502020204030204" pitchFamily="34" charset="0"/>
                <a:cs typeface="Calibri" panose="020F0502020204030204" pitchFamily="34" charset="0"/>
              </a:rPr>
              <a:t>The Work Of Redemption</a:t>
            </a:r>
          </a:p>
          <a:p>
            <a:r>
              <a:rPr lang="en-US" sz="4800" dirty="0">
                <a:latin typeface="Calibri" panose="020F0502020204030204" pitchFamily="34" charset="0"/>
                <a:cs typeface="Calibri" panose="020F0502020204030204" pitchFamily="34" charset="0"/>
              </a:rPr>
              <a:t>The Giving Of Salvation And Eternal Life</a:t>
            </a:r>
          </a:p>
          <a:p>
            <a:r>
              <a:rPr lang="en-US" sz="4800" i="1" dirty="0">
                <a:latin typeface="Calibri" panose="020F0502020204030204" pitchFamily="34" charset="0"/>
                <a:cs typeface="Calibri" panose="020F0502020204030204" pitchFamily="34" charset="0"/>
              </a:rPr>
              <a:t>And The List Goes On And On…</a:t>
            </a:r>
          </a:p>
        </p:txBody>
      </p:sp>
    </p:spTree>
    <p:extLst>
      <p:ext uri="{BB962C8B-B14F-4D97-AF65-F5344CB8AC3E}">
        <p14:creationId xmlns:p14="http://schemas.microsoft.com/office/powerpoint/2010/main" val="251116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909310"/>
          </a:xfrm>
          <a:prstGeom prst="rect">
            <a:avLst/>
          </a:prstGeom>
        </p:spPr>
        <p:txBody>
          <a:bodyPr wrap="square">
            <a:spAutoFit/>
          </a:bodyPr>
          <a:lstStyle/>
          <a:p>
            <a:pPr algn="ctr"/>
            <a:r>
              <a:rPr lang="en-US" sz="4200" dirty="0">
                <a:latin typeface="Calibri" panose="020F0502020204030204" pitchFamily="34" charset="0"/>
                <a:cs typeface="Calibri" panose="020F0502020204030204" pitchFamily="34" charset="0"/>
              </a:rPr>
              <a:t>Romans </a:t>
            </a:r>
            <a:r>
              <a:rPr lang="en-US" sz="4200" dirty="0" smtClean="0">
                <a:latin typeface="Calibri" panose="020F0502020204030204" pitchFamily="34" charset="0"/>
                <a:cs typeface="Calibri" panose="020F0502020204030204" pitchFamily="34" charset="0"/>
              </a:rPr>
              <a:t>8:3 (NLT)</a:t>
            </a:r>
            <a:r>
              <a:rPr lang="en-US" sz="4200" dirty="0">
                <a:latin typeface="Calibri" panose="020F0502020204030204" pitchFamily="34" charset="0"/>
                <a:cs typeface="Calibri" panose="020F0502020204030204" pitchFamily="34" charset="0"/>
              </a:rPr>
              <a:t/>
            </a:r>
            <a:br>
              <a:rPr lang="en-US" sz="4200" dirty="0">
                <a:latin typeface="Calibri" panose="020F0502020204030204" pitchFamily="34" charset="0"/>
                <a:cs typeface="Calibri" panose="020F0502020204030204" pitchFamily="34" charset="0"/>
              </a:rPr>
            </a:br>
            <a:r>
              <a:rPr lang="en-US" sz="4200" dirty="0">
                <a:latin typeface="Calibri" panose="020F0502020204030204" pitchFamily="34" charset="0"/>
                <a:cs typeface="Calibri" panose="020F0502020204030204" pitchFamily="34" charset="0"/>
              </a:rPr>
              <a:t>The law of Moses was unable to save us because of the weakness of our sinful nature. So God did what the law could not do. He sent His own Son in a body like the bodies we sinners have. And in that body God declared an end to sin's control over us by giving His Son as a sacrifice for our sins.</a:t>
            </a:r>
          </a:p>
        </p:txBody>
      </p:sp>
    </p:spTree>
    <p:extLst>
      <p:ext uri="{BB962C8B-B14F-4D97-AF65-F5344CB8AC3E}">
        <p14:creationId xmlns:p14="http://schemas.microsoft.com/office/powerpoint/2010/main" val="618877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186309"/>
          </a:xfrm>
          <a:prstGeom prst="rect">
            <a:avLst/>
          </a:prstGeom>
        </p:spPr>
        <p:txBody>
          <a:bodyPr wrap="square">
            <a:spAutoFit/>
          </a:bodyPr>
          <a:lstStyle/>
          <a:p>
            <a:pPr marL="571500" indent="-571500">
              <a:buFont typeface="Arial" panose="020B0604020202020204" pitchFamily="34" charset="0"/>
              <a:buChar char="•"/>
            </a:pPr>
            <a:r>
              <a:rPr lang="en-US" sz="4400" dirty="0">
                <a:latin typeface="Calibri" panose="020F0502020204030204" pitchFamily="34" charset="0"/>
                <a:cs typeface="Calibri" panose="020F0502020204030204" pitchFamily="34" charset="0"/>
              </a:rPr>
              <a:t>They followed the teachings of a “false teacher” and a “blasphemer.”</a:t>
            </a:r>
          </a:p>
          <a:p>
            <a:pPr marL="571500" indent="-571500">
              <a:buFont typeface="Arial" panose="020B0604020202020204" pitchFamily="34" charset="0"/>
              <a:buChar char="•"/>
            </a:pPr>
            <a:r>
              <a:rPr lang="en-US" sz="4400" dirty="0">
                <a:latin typeface="Calibri" panose="020F0502020204030204" pitchFamily="34" charset="0"/>
                <a:cs typeface="Calibri" panose="020F0502020204030204" pitchFamily="34" charset="0"/>
              </a:rPr>
              <a:t>They were uneducated, unsophisticated, Galileans.</a:t>
            </a:r>
          </a:p>
          <a:p>
            <a:pPr marL="571500" indent="-571500">
              <a:buFont typeface="Arial" panose="020B0604020202020204" pitchFamily="34" charset="0"/>
              <a:buChar char="•"/>
            </a:pPr>
            <a:r>
              <a:rPr lang="en-US" sz="4400" dirty="0">
                <a:latin typeface="Calibri" panose="020F0502020204030204" pitchFamily="34" charset="0"/>
                <a:cs typeface="Calibri" panose="020F0502020204030204" pitchFamily="34" charset="0"/>
              </a:rPr>
              <a:t>They approved of things that were contrary to Jewish tradition.</a:t>
            </a:r>
          </a:p>
          <a:p>
            <a:pPr marL="571500" indent="-571500">
              <a:buFont typeface="Arial" panose="020B0604020202020204" pitchFamily="34" charset="0"/>
              <a:buChar char="•"/>
            </a:pPr>
            <a:r>
              <a:rPr lang="en-US" sz="4400" dirty="0" smtClean="0">
                <a:latin typeface="Calibri" panose="020F0502020204030204" pitchFamily="34" charset="0"/>
                <a:cs typeface="Calibri" panose="020F0502020204030204" pitchFamily="34" charset="0"/>
              </a:rPr>
              <a:t>Their activities could stir the wrath of Rome.</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144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2286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0504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438400"/>
            <a:ext cx="7825412" cy="954107"/>
          </a:xfrm>
          <a:prstGeom prst="rect">
            <a:avLst/>
          </a:prstGeom>
        </p:spPr>
        <p:txBody>
          <a:bodyPr wrap="none">
            <a:spAutoFit/>
          </a:bodyPr>
          <a:lstStyle/>
          <a:p>
            <a:r>
              <a:rPr lang="en-US" sz="5600" dirty="0">
                <a:latin typeface="Calibri" panose="020F0502020204030204" pitchFamily="34" charset="0"/>
                <a:cs typeface="Calibri" panose="020F0502020204030204" pitchFamily="34" charset="0"/>
              </a:rPr>
              <a:t>“Keep them from the evil”</a:t>
            </a:r>
          </a:p>
        </p:txBody>
      </p:sp>
    </p:spTree>
    <p:extLst>
      <p:ext uri="{BB962C8B-B14F-4D97-AF65-F5344CB8AC3E}">
        <p14:creationId xmlns:p14="http://schemas.microsoft.com/office/powerpoint/2010/main" val="263717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6186309"/>
          </a:xfrm>
          <a:prstGeom prst="rect">
            <a:avLst/>
          </a:prstGeom>
        </p:spPr>
        <p:txBody>
          <a:bodyPr wrap="square">
            <a:spAutoFit/>
          </a:bodyPr>
          <a:lstStyle/>
          <a:p>
            <a:pPr>
              <a:lnSpc>
                <a:spcPct val="150000"/>
              </a:lnSpc>
            </a:pPr>
            <a:r>
              <a:rPr lang="en-US" sz="4400" dirty="0">
                <a:latin typeface="Calibri" panose="020F0502020204030204" pitchFamily="34" charset="0"/>
                <a:cs typeface="Calibri" panose="020F0502020204030204" pitchFamily="34" charset="0"/>
              </a:rPr>
              <a:t>Apostasy (turning back)</a:t>
            </a:r>
          </a:p>
          <a:p>
            <a:pPr>
              <a:lnSpc>
                <a:spcPct val="150000"/>
              </a:lnSpc>
            </a:pPr>
            <a:r>
              <a:rPr lang="en-US" sz="4400" dirty="0" smtClean="0">
                <a:latin typeface="Calibri" panose="020F0502020204030204" pitchFamily="34" charset="0"/>
                <a:cs typeface="Calibri" panose="020F0502020204030204" pitchFamily="34" charset="0"/>
              </a:rPr>
              <a:t>Being overtaken by the ways of the world</a:t>
            </a:r>
            <a:endParaRPr lang="en-US" sz="4400" dirty="0">
              <a:latin typeface="Calibri" panose="020F0502020204030204" pitchFamily="34" charset="0"/>
              <a:cs typeface="Calibri" panose="020F0502020204030204" pitchFamily="34" charset="0"/>
            </a:endParaRPr>
          </a:p>
          <a:p>
            <a:pPr>
              <a:lnSpc>
                <a:spcPct val="150000"/>
              </a:lnSpc>
            </a:pPr>
            <a:r>
              <a:rPr lang="en-US" sz="4400" dirty="0">
                <a:latin typeface="Calibri" panose="020F0502020204030204" pitchFamily="34" charset="0"/>
                <a:cs typeface="Calibri" panose="020F0502020204030204" pitchFamily="34" charset="0"/>
              </a:rPr>
              <a:t>Being </a:t>
            </a:r>
            <a:r>
              <a:rPr lang="en-US" sz="4400" dirty="0" smtClean="0">
                <a:latin typeface="Calibri" panose="020F0502020204030204" pitchFamily="34" charset="0"/>
                <a:cs typeface="Calibri" panose="020F0502020204030204" pitchFamily="34" charset="0"/>
              </a:rPr>
              <a:t>overtaken </a:t>
            </a:r>
            <a:r>
              <a:rPr lang="en-US" sz="4400" dirty="0">
                <a:latin typeface="Calibri" panose="020F0502020204030204" pitchFamily="34" charset="0"/>
                <a:cs typeface="Calibri" panose="020F0502020204030204" pitchFamily="34" charset="0"/>
              </a:rPr>
              <a:t>by sin’s temptations</a:t>
            </a:r>
          </a:p>
          <a:p>
            <a:pPr>
              <a:lnSpc>
                <a:spcPct val="150000"/>
              </a:lnSpc>
            </a:pPr>
            <a:r>
              <a:rPr lang="en-US" sz="4400" dirty="0">
                <a:latin typeface="Calibri" panose="020F0502020204030204" pitchFamily="34" charset="0"/>
                <a:cs typeface="Calibri" panose="020F0502020204030204" pitchFamily="34" charset="0"/>
              </a:rPr>
              <a:t>The plots and plans of Satan</a:t>
            </a:r>
          </a:p>
          <a:p>
            <a:pPr>
              <a:lnSpc>
                <a:spcPct val="150000"/>
              </a:lnSpc>
            </a:pPr>
            <a:r>
              <a:rPr lang="en-US" sz="4400" dirty="0">
                <a:latin typeface="Calibri" panose="020F0502020204030204" pitchFamily="34" charset="0"/>
                <a:cs typeface="Calibri" panose="020F0502020204030204" pitchFamily="34" charset="0"/>
              </a:rPr>
              <a:t>From </a:t>
            </a:r>
            <a:r>
              <a:rPr lang="en-US" sz="4400" dirty="0" smtClean="0">
                <a:latin typeface="Calibri" panose="020F0502020204030204" pitchFamily="34" charset="0"/>
                <a:cs typeface="Calibri" panose="020F0502020204030204" pitchFamily="34" charset="0"/>
              </a:rPr>
              <a:t>discouragement in trials</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53724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ross">
  <a:themeElements>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Cross</Template>
  <TotalTime>6493</TotalTime>
  <Words>141</Words>
  <Application>Microsoft Office PowerPoint</Application>
  <PresentationFormat>On-screen Show (4:3)</PresentationFormat>
  <Paragraphs>23</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Cross</vt:lpstr>
      <vt:lpstr>1_Default Design</vt:lpstr>
      <vt:lpstr>JOHN 17:13-15 December 11,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4:35-36 11-18-15</dc:title>
  <dc:creator>tifbivy1</dc:creator>
  <cp:lastModifiedBy>Kirby Jones</cp:lastModifiedBy>
  <cp:revision>783</cp:revision>
  <dcterms:created xsi:type="dcterms:W3CDTF">2015-12-02T00:25:08Z</dcterms:created>
  <dcterms:modified xsi:type="dcterms:W3CDTF">2020-01-06T12:08:54Z</dcterms:modified>
</cp:coreProperties>
</file>