
<file path=[Content_Types].xml><?xml version="1.0" encoding="utf-8"?>
<Types xmlns="http://schemas.openxmlformats.org/package/2006/content-types">
  <Default Extension="jpeg" ContentType="image/jpeg"/>
  <Default Extension="jpe"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0"/>
  </p:notesMasterIdLst>
  <p:handoutMasterIdLst>
    <p:handoutMasterId r:id="rId11"/>
  </p:handoutMasterIdLst>
  <p:sldIdLst>
    <p:sldId id="257" r:id="rId3"/>
    <p:sldId id="297" r:id="rId4"/>
    <p:sldId id="300" r:id="rId5"/>
    <p:sldId id="301" r:id="rId6"/>
    <p:sldId id="302" r:id="rId7"/>
    <p:sldId id="303" r:id="rId8"/>
    <p:sldId id="30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3529B2A-FC34-4280-98AF-996C89123731}">
          <p14:sldIdLst>
            <p14:sldId id="257"/>
            <p14:sldId id="297"/>
            <p14:sldId id="300"/>
            <p14:sldId id="301"/>
            <p14:sldId id="302"/>
            <p14:sldId id="303"/>
            <p14:sldId id="30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3BD1"/>
    <a:srgbClr val="60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96" autoAdjust="0"/>
    <p:restoredTop sz="94306" autoAdjust="0"/>
  </p:normalViewPr>
  <p:slideViewPr>
    <p:cSldViewPr>
      <p:cViewPr varScale="1">
        <p:scale>
          <a:sx n="84" d="100"/>
          <a:sy n="84" d="100"/>
        </p:scale>
        <p:origin x="1397"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p:scale>
          <a:sx n="75" d="100"/>
          <a:sy n="75" d="100"/>
        </p:scale>
        <p:origin x="-2334" y="9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9DFA404-D583-4B09-9C51-A98C4F567B7D}" type="datetimeFigureOut">
              <a:rPr lang="en-US" smtClean="0"/>
              <a:t>7/20/2019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F16E706-2D8D-4B48-B83B-963736B9A258}" type="slidenum">
              <a:rPr lang="en-US" smtClean="0"/>
              <a:t>‹#›</a:t>
            </a:fld>
            <a:endParaRPr lang="en-US" dirty="0"/>
          </a:p>
        </p:txBody>
      </p:sp>
    </p:spTree>
    <p:extLst>
      <p:ext uri="{BB962C8B-B14F-4D97-AF65-F5344CB8AC3E}">
        <p14:creationId xmlns:p14="http://schemas.microsoft.com/office/powerpoint/2010/main" val="94993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E1078-DA41-443B-8253-81C6B09F9316}" type="datetimeFigureOut">
              <a:rPr lang="en-US" smtClean="0"/>
              <a:t>7/20/2019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23C8CD-5FE8-4362-9D55-8D8ED065FCE9}" type="slidenum">
              <a:rPr lang="en-US" smtClean="0"/>
              <a:t>‹#›</a:t>
            </a:fld>
            <a:endParaRPr lang="en-US" dirty="0"/>
          </a:p>
        </p:txBody>
      </p:sp>
    </p:spTree>
    <p:extLst>
      <p:ext uri="{BB962C8B-B14F-4D97-AF65-F5344CB8AC3E}">
        <p14:creationId xmlns:p14="http://schemas.microsoft.com/office/powerpoint/2010/main" val="4133015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lgn="ctr"/>
            <a:r>
              <a:rPr lang="en-US" b="1" dirty="0">
                <a:solidFill>
                  <a:srgbClr val="FF0000"/>
                </a:solidFill>
              </a:rPr>
              <a:t>Next Slide</a:t>
            </a:r>
          </a:p>
          <a:p>
            <a:endParaRPr lang="en-US" dirty="0"/>
          </a:p>
          <a:p>
            <a:endParaRPr lang="en-US" b="1" dirty="0">
              <a:solidFill>
                <a:srgbClr val="FF0000"/>
              </a:solidFill>
            </a:endParaRPr>
          </a:p>
        </p:txBody>
      </p:sp>
      <p:sp>
        <p:nvSpPr>
          <p:cNvPr id="4" name="Slide Number Placeholder 3"/>
          <p:cNvSpPr>
            <a:spLocks noGrp="1"/>
          </p:cNvSpPr>
          <p:nvPr>
            <p:ph type="sldNum" sz="quarter" idx="10"/>
          </p:nvPr>
        </p:nvSpPr>
        <p:spPr/>
        <p:txBody>
          <a:bodyPr/>
          <a:lstStyle/>
          <a:p>
            <a:fld id="{F1DBB159-63F1-4595-B81D-292D7CE24A62}" type="slidenum">
              <a:rPr lang="en-US" smtClean="0"/>
              <a:t>1</a:t>
            </a:fld>
            <a:endParaRPr lang="en-US" dirty="0"/>
          </a:p>
        </p:txBody>
      </p:sp>
    </p:spTree>
    <p:extLst>
      <p:ext uri="{BB962C8B-B14F-4D97-AF65-F5344CB8AC3E}">
        <p14:creationId xmlns:p14="http://schemas.microsoft.com/office/powerpoint/2010/main" val="425152843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custDataLst>
              <p:tags r:id="rId1"/>
            </p:custDataLst>
          </p:nvPr>
        </p:nvSpPr>
        <p:spPr>
          <a:xfrm>
            <a:off x="2701925" y="2130426"/>
            <a:ext cx="4800600" cy="1470025"/>
          </a:xfrm>
        </p:spPr>
        <p:txBody>
          <a:bodyPr/>
          <a:lstStyle>
            <a:lvl1pPr>
              <a:buClr>
                <a:srgbClr val="FFFFFF"/>
              </a:buClr>
              <a:defRPr/>
            </a:lvl1pPr>
          </a:lstStyle>
          <a:p>
            <a:pPr lvl="0"/>
            <a:r>
              <a:rPr lang="en-US" noProof="0"/>
              <a:t>Click to edit Master title style</a:t>
            </a:r>
          </a:p>
        </p:txBody>
      </p:sp>
      <p:sp>
        <p:nvSpPr>
          <p:cNvPr id="20483"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noProof="0"/>
              <a:t>Click to edit Master subtitle style</a:t>
            </a:r>
          </a:p>
        </p:txBody>
      </p:sp>
      <p:sp>
        <p:nvSpPr>
          <p:cNvPr id="20484" name="Rectangle 4"/>
          <p:cNvSpPr>
            <a:spLocks noGrp="1" noChangeArrowheads="1"/>
          </p:cNvSpPr>
          <p:nvPr>
            <p:ph type="dt" sz="half" idx="2"/>
          </p:nvPr>
        </p:nvSpPr>
        <p:spPr/>
        <p:txBody>
          <a:bodyPr/>
          <a:lstStyle>
            <a:lvl1pPr>
              <a:defRPr/>
            </a:lvl1pPr>
          </a:lstStyle>
          <a:p>
            <a:fld id="{2AE1B7E1-F81B-4F0B-84E9-105F782FF33A}" type="datetimeFigureOut">
              <a:rPr lang="en-US" smtClean="0"/>
              <a:t>7/20/2019</a:t>
            </a:fld>
            <a:endParaRPr lang="en-US" dirty="0"/>
          </a:p>
        </p:txBody>
      </p:sp>
      <p:sp>
        <p:nvSpPr>
          <p:cNvPr id="20485" name="Rectangle 5"/>
          <p:cNvSpPr>
            <a:spLocks noGrp="1" noChangeArrowheads="1"/>
          </p:cNvSpPr>
          <p:nvPr>
            <p:ph type="ftr" sz="quarter" idx="3"/>
          </p:nvPr>
        </p:nvSpPr>
        <p:spPr/>
        <p:txBody>
          <a:bodyPr/>
          <a:lstStyle>
            <a:lvl1pPr>
              <a:defRPr/>
            </a:lvl1pPr>
          </a:lstStyle>
          <a:p>
            <a:endParaRPr lang="en-US" dirty="0"/>
          </a:p>
        </p:txBody>
      </p:sp>
      <p:sp>
        <p:nvSpPr>
          <p:cNvPr id="20486" name="Rectangle 6"/>
          <p:cNvSpPr>
            <a:spLocks noGrp="1" noChangeArrowheads="1"/>
          </p:cNvSpPr>
          <p:nvPr>
            <p:ph type="sldNum" sz="quarter" idx="4"/>
          </p:nvPr>
        </p:nvSpPr>
        <p:spPr/>
        <p:txBody>
          <a:bodyPr/>
          <a:lstStyle>
            <a:lvl1pPr>
              <a:defRPr/>
            </a:lvl1pPr>
          </a:lstStyle>
          <a:p>
            <a:fld id="{2F125D9E-9A10-4DA3-9CD7-8E3EDACC5554}"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2AE1B7E1-F81B-4F0B-84E9-105F782FF33A}" type="datetimeFigureOut">
              <a:rPr lang="en-US" smtClean="0"/>
              <a:t>7/20/2019</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847694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6" y="274639"/>
            <a:ext cx="1581151"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693988" y="274639"/>
            <a:ext cx="4592637"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2AE1B7E1-F81B-4F0B-84E9-105F782FF33A}" type="datetimeFigureOut">
              <a:rPr lang="en-US" smtClean="0"/>
              <a:t>7/20/2019</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1457855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36526" y="136526"/>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7651" name="Rectangle 3"/>
          <p:cNvSpPr>
            <a:spLocks noGrp="1" noChangeArrowheads="1"/>
          </p:cNvSpPr>
          <p:nvPr>
            <p:ph type="ctrTitle"/>
            <p:custDataLst>
              <p:tags r:id="rId1"/>
            </p:custDataLst>
          </p:nvPr>
        </p:nvSpPr>
        <p:spPr>
          <a:xfrm>
            <a:off x="455614" y="2130426"/>
            <a:ext cx="7313612" cy="1470025"/>
          </a:xfrm>
        </p:spPr>
        <p:txBody>
          <a:bodyPr/>
          <a:lstStyle>
            <a:lvl1pPr>
              <a:defRPr/>
            </a:lvl1pPr>
          </a:lstStyle>
          <a:p>
            <a:pPr lvl="0"/>
            <a:r>
              <a:rPr lang="en-US" noProof="0"/>
              <a:t>Click to edit Master title style</a:t>
            </a:r>
          </a:p>
        </p:txBody>
      </p:sp>
      <p:sp>
        <p:nvSpPr>
          <p:cNvPr id="27652" name="Rectangle 4"/>
          <p:cNvSpPr>
            <a:spLocks noGrp="1" noChangeArrowheads="1"/>
          </p:cNvSpPr>
          <p:nvPr>
            <p:ph type="subTitle" idx="1"/>
            <p:custDataLst>
              <p:tags r:id="rId2"/>
            </p:custDataLst>
          </p:nvPr>
        </p:nvSpPr>
        <p:spPr>
          <a:xfrm>
            <a:off x="455614" y="3886200"/>
            <a:ext cx="7313612" cy="1752600"/>
          </a:xfrm>
        </p:spPr>
        <p:txBody>
          <a:bodyPr/>
          <a:lstStyle>
            <a:lvl1pPr marL="0" indent="0">
              <a:buClr>
                <a:srgbClr val="FFFFFF"/>
              </a:buClr>
              <a:buFontTx/>
              <a:buNone/>
              <a:defRPr/>
            </a:lvl1pPr>
          </a:lstStyle>
          <a:p>
            <a:pPr lvl="0"/>
            <a:r>
              <a:rPr lang="en-US" noProof="0"/>
              <a:t>Click to edit Master subtitle style</a:t>
            </a:r>
          </a:p>
        </p:txBody>
      </p:sp>
      <p:sp>
        <p:nvSpPr>
          <p:cNvPr id="27653" name="Rectangle 5"/>
          <p:cNvSpPr>
            <a:spLocks noGrp="1" noChangeArrowheads="1"/>
          </p:cNvSpPr>
          <p:nvPr>
            <p:ph type="dt" sz="half" idx="2"/>
          </p:nvPr>
        </p:nvSpPr>
        <p:spPr/>
        <p:txBody>
          <a:bodyPr/>
          <a:lstStyle>
            <a:lvl1pPr>
              <a:defRPr/>
            </a:lvl1pPr>
          </a:lstStyle>
          <a:p>
            <a:endParaRPr lang="en-US" dirty="0"/>
          </a:p>
        </p:txBody>
      </p:sp>
      <p:sp>
        <p:nvSpPr>
          <p:cNvPr id="27654" name="Rectangle 6"/>
          <p:cNvSpPr>
            <a:spLocks noGrp="1" noChangeArrowheads="1"/>
          </p:cNvSpPr>
          <p:nvPr>
            <p:ph type="ftr" sz="quarter" idx="3"/>
          </p:nvPr>
        </p:nvSpPr>
        <p:spPr/>
        <p:txBody>
          <a:bodyPr/>
          <a:lstStyle>
            <a:lvl1pPr>
              <a:defRPr/>
            </a:lvl1pPr>
          </a:lstStyle>
          <a:p>
            <a:endParaRPr lang="en-US" dirty="0"/>
          </a:p>
        </p:txBody>
      </p:sp>
      <p:sp>
        <p:nvSpPr>
          <p:cNvPr id="27655" name="Rectangle 7"/>
          <p:cNvSpPr>
            <a:spLocks noGrp="1" noChangeArrowheads="1"/>
          </p:cNvSpPr>
          <p:nvPr>
            <p:ph type="sldNum" sz="quarter" idx="4"/>
          </p:nvPr>
        </p:nvSpPr>
        <p:spPr/>
        <p:txBody>
          <a:bodyPr/>
          <a:lstStyle>
            <a:lvl1pPr>
              <a:defRPr/>
            </a:lvl1pPr>
          </a:lstStyle>
          <a:p>
            <a:fld id="{C7D4FEAC-4ADD-4B75-8D2E-2EE277F988E3}"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34CDA97B-5B96-433E-BB34-02D5CBF3E617}" type="slidenum">
              <a:rPr lang="en-US"/>
              <a:pPr/>
              <a:t>‹#›</a:t>
            </a:fld>
            <a:endParaRPr lang="en-US" dirty="0"/>
          </a:p>
        </p:txBody>
      </p:sp>
    </p:spTree>
    <p:extLst>
      <p:ext uri="{BB962C8B-B14F-4D97-AF65-F5344CB8AC3E}">
        <p14:creationId xmlns:p14="http://schemas.microsoft.com/office/powerpoint/2010/main" val="40301308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0D4ECED-390E-4E8A-A7AC-E778796B5C64}" type="slidenum">
              <a:rPr lang="en-US"/>
              <a:pPr/>
              <a:t>‹#›</a:t>
            </a:fld>
            <a:endParaRPr lang="en-US" dirty="0"/>
          </a:p>
        </p:txBody>
      </p:sp>
    </p:spTree>
    <p:extLst>
      <p:ext uri="{BB962C8B-B14F-4D97-AF65-F5344CB8AC3E}">
        <p14:creationId xmlns:p14="http://schemas.microsoft.com/office/powerpoint/2010/main" val="15640243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5614" y="1600201"/>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5026" y="1600201"/>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F0A31A9C-64C0-470F-8B9D-EAA7EF10D95C}" type="slidenum">
              <a:rPr lang="en-US"/>
              <a:pPr/>
              <a:t>‹#›</a:t>
            </a:fld>
            <a:endParaRPr lang="en-US" dirty="0"/>
          </a:p>
        </p:txBody>
      </p:sp>
    </p:spTree>
    <p:extLst>
      <p:ext uri="{BB962C8B-B14F-4D97-AF65-F5344CB8AC3E}">
        <p14:creationId xmlns:p14="http://schemas.microsoft.com/office/powerpoint/2010/main" val="32551569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BF6B5C5B-EBFC-46B6-9563-49BEE1282F61}" type="slidenum">
              <a:rPr lang="en-US"/>
              <a:pPr/>
              <a:t>‹#›</a:t>
            </a:fld>
            <a:endParaRPr lang="en-US" dirty="0"/>
          </a:p>
        </p:txBody>
      </p:sp>
    </p:spTree>
    <p:extLst>
      <p:ext uri="{BB962C8B-B14F-4D97-AF65-F5344CB8AC3E}">
        <p14:creationId xmlns:p14="http://schemas.microsoft.com/office/powerpoint/2010/main" val="9644804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2A3C3D07-16FB-446A-A001-1149E26CF168}" type="slidenum">
              <a:rPr lang="en-US"/>
              <a:pPr/>
              <a:t>‹#›</a:t>
            </a:fld>
            <a:endParaRPr lang="en-US" dirty="0"/>
          </a:p>
        </p:txBody>
      </p:sp>
    </p:spTree>
    <p:extLst>
      <p:ext uri="{BB962C8B-B14F-4D97-AF65-F5344CB8AC3E}">
        <p14:creationId xmlns:p14="http://schemas.microsoft.com/office/powerpoint/2010/main" val="31415165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836FAC77-C75C-4DC4-94C6-C52A84777C0B}" type="slidenum">
              <a:rPr lang="en-US"/>
              <a:pPr/>
              <a:t>‹#›</a:t>
            </a:fld>
            <a:endParaRPr lang="en-US" dirty="0"/>
          </a:p>
        </p:txBody>
      </p:sp>
    </p:spTree>
    <p:extLst>
      <p:ext uri="{BB962C8B-B14F-4D97-AF65-F5344CB8AC3E}">
        <p14:creationId xmlns:p14="http://schemas.microsoft.com/office/powerpoint/2010/main" val="40686316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D45987B6-FBCE-45ED-B266-067CDCC01DF2}" type="slidenum">
              <a:rPr lang="en-US"/>
              <a:pPr/>
              <a:t>‹#›</a:t>
            </a:fld>
            <a:endParaRPr lang="en-US" dirty="0"/>
          </a:p>
        </p:txBody>
      </p:sp>
    </p:spTree>
    <p:extLst>
      <p:ext uri="{BB962C8B-B14F-4D97-AF65-F5344CB8AC3E}">
        <p14:creationId xmlns:p14="http://schemas.microsoft.com/office/powerpoint/2010/main" val="266219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2AE1B7E1-F81B-4F0B-84E9-105F782FF33A}" type="datetimeFigureOut">
              <a:rPr lang="en-US" smtClean="0"/>
              <a:t>7/20/2019</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7456639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CA5ADCDB-8877-415B-AD76-A53EB513B185}" type="slidenum">
              <a:rPr lang="en-US"/>
              <a:pPr/>
              <a:t>‹#›</a:t>
            </a:fld>
            <a:endParaRPr lang="en-US" dirty="0"/>
          </a:p>
        </p:txBody>
      </p:sp>
    </p:spTree>
    <p:extLst>
      <p:ext uri="{BB962C8B-B14F-4D97-AF65-F5344CB8AC3E}">
        <p14:creationId xmlns:p14="http://schemas.microsoft.com/office/powerpoint/2010/main" val="36026181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70796E49-B55A-4F80-A1E7-39AFDBE8C01C}" type="slidenum">
              <a:rPr lang="en-US"/>
              <a:pPr/>
              <a:t>‹#›</a:t>
            </a:fld>
            <a:endParaRPr lang="en-US" dirty="0"/>
          </a:p>
        </p:txBody>
      </p:sp>
    </p:spTree>
    <p:extLst>
      <p:ext uri="{BB962C8B-B14F-4D97-AF65-F5344CB8AC3E}">
        <p14:creationId xmlns:p14="http://schemas.microsoft.com/office/powerpoint/2010/main" val="3740257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6" y="274639"/>
            <a:ext cx="2055813"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614" y="274639"/>
            <a:ext cx="6018212"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592F16F-22EF-4C37-BFC2-B081776D5357}" type="slidenum">
              <a:rPr lang="en-US"/>
              <a:pPr/>
              <a:t>‹#›</a:t>
            </a:fld>
            <a:endParaRPr lang="en-US" dirty="0"/>
          </a:p>
        </p:txBody>
      </p:sp>
    </p:spTree>
    <p:extLst>
      <p:ext uri="{BB962C8B-B14F-4D97-AF65-F5344CB8AC3E}">
        <p14:creationId xmlns:p14="http://schemas.microsoft.com/office/powerpoint/2010/main" val="3076541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2AE1B7E1-F81B-4F0B-84E9-105F782FF33A}" type="datetimeFigureOut">
              <a:rPr lang="en-US" smtClean="0"/>
              <a:t>7/20/2019</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464649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693989" y="1600201"/>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32490" y="1600201"/>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2AE1B7E1-F81B-4F0B-84E9-105F782FF33A}" type="datetimeFigureOut">
              <a:rPr lang="en-US" smtClean="0"/>
              <a:t>7/20/2019</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1225160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2AE1B7E1-F81B-4F0B-84E9-105F782FF33A}" type="datetimeFigureOut">
              <a:rPr lang="en-US" smtClean="0"/>
              <a:t>7/20/2019</a:t>
            </a:fld>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144292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2AE1B7E1-F81B-4F0B-84E9-105F782FF33A}" type="datetimeFigureOut">
              <a:rPr lang="en-US" smtClean="0"/>
              <a:t>7/20/2019</a:t>
            </a:fld>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3033969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2AE1B7E1-F81B-4F0B-84E9-105F782FF33A}" type="datetimeFigureOut">
              <a:rPr lang="en-US" smtClean="0"/>
              <a:t>7/20/2019</a:t>
            </a:fld>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286887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2AE1B7E1-F81B-4F0B-84E9-105F782FF33A}" type="datetimeFigureOut">
              <a:rPr lang="en-US" smtClean="0"/>
              <a:t>7/20/2019</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2855261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2AE1B7E1-F81B-4F0B-84E9-105F782FF33A}" type="datetimeFigureOut">
              <a:rPr lang="en-US" smtClean="0"/>
              <a:t>7/20/2019</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2420199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4" y="274638"/>
            <a:ext cx="6316663"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custDataLst>
              <p:tags r:id="rId14"/>
            </p:custDataLst>
          </p:nvPr>
        </p:nvSpPr>
        <p:spPr bwMode="auto">
          <a:xfrm>
            <a:off x="2693989" y="1600201"/>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2AE1B7E1-F81B-4F0B-84E9-105F782FF33A}" type="datetimeFigureOut">
              <a:rPr lang="en-US" smtClean="0"/>
              <a:t>7/20/2019</a:t>
            </a:fld>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F125D9E-9A10-4DA3-9CD7-8E3EDACC5554}" type="slidenum">
              <a:rPr lang="en-US" smtClean="0"/>
              <a:t>‹#›</a:t>
            </a:fld>
            <a:endParaRPr lang="en-US" dirty="0"/>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36526" y="136526"/>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6627" name="Rectangle 3"/>
          <p:cNvSpPr>
            <a:spLocks noGrp="1" noChangeArrowheads="1"/>
          </p:cNvSpPr>
          <p:nvPr>
            <p:ph type="title"/>
            <p:custDataLst>
              <p:tags r:id="rId13"/>
            </p:custDataLst>
          </p:nvPr>
        </p:nvSpPr>
        <p:spPr bwMode="auto">
          <a:xfrm>
            <a:off x="455614" y="274638"/>
            <a:ext cx="8226425"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6628" name="Rectangle 4"/>
          <p:cNvSpPr>
            <a:spLocks noGrp="1" noChangeArrowheads="1"/>
          </p:cNvSpPr>
          <p:nvPr>
            <p:ph type="body" idx="1"/>
            <p:custDataLst>
              <p:tags r:id="rId14"/>
            </p:custDataLst>
          </p:nvPr>
        </p:nvSpPr>
        <p:spPr bwMode="auto">
          <a:xfrm>
            <a:off x="455614" y="1600201"/>
            <a:ext cx="8226425"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6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266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266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8878831-3DA1-4B8D-8980-D423CEADA181}" type="slidenum">
              <a:rPr lang="en-US"/>
              <a:pPr/>
              <a:t>‹#›</a:t>
            </a:fld>
            <a:endParaRPr lang="en-US" dirty="0"/>
          </a:p>
        </p:txBody>
      </p:sp>
    </p:spTree>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defRPr>
      </a:lvl2pPr>
      <a:lvl3pPr algn="l" rtl="0" eaLnBrk="1" fontAlgn="base" hangingPunct="1">
        <a:spcBef>
          <a:spcPct val="0"/>
        </a:spcBef>
        <a:spcAft>
          <a:spcPct val="0"/>
        </a:spcAft>
        <a:buClr>
          <a:schemeClr val="tx1"/>
        </a:buClr>
        <a:defRPr sz="3200">
          <a:solidFill>
            <a:schemeClr val="tx1"/>
          </a:solidFill>
          <a:latin typeface="Arial" charset="0"/>
        </a:defRPr>
      </a:lvl3pPr>
      <a:lvl4pPr algn="l" rtl="0" eaLnBrk="1" fontAlgn="base" hangingPunct="1">
        <a:spcBef>
          <a:spcPct val="0"/>
        </a:spcBef>
        <a:spcAft>
          <a:spcPct val="0"/>
        </a:spcAft>
        <a:buClr>
          <a:schemeClr val="tx1"/>
        </a:buClr>
        <a:defRPr sz="3200">
          <a:solidFill>
            <a:schemeClr val="tx1"/>
          </a:solidFill>
          <a:latin typeface="Arial" charset="0"/>
        </a:defRPr>
      </a:lvl4pPr>
      <a:lvl5pPr algn="l" rtl="0" eaLnBrk="1" fontAlgn="base" hangingPunct="1">
        <a:spcBef>
          <a:spcPct val="0"/>
        </a:spcBef>
        <a:spcAft>
          <a:spcPct val="0"/>
        </a:spcAft>
        <a:buClr>
          <a:schemeClr val="tx1"/>
        </a:buClr>
        <a:defRPr sz="3200">
          <a:solidFill>
            <a:schemeClr val="tx1"/>
          </a:solidFill>
          <a:latin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39122" y="4953001"/>
            <a:ext cx="5430844" cy="1698625"/>
          </a:xfrm>
        </p:spPr>
        <p:txBody>
          <a:bodyPr>
            <a:noAutofit/>
          </a:bodyPr>
          <a:lstStyle/>
          <a:p>
            <a:pPr algn="ctr">
              <a:tabLst>
                <a:tab pos="3490913" algn="l"/>
              </a:tabLst>
            </a:pPr>
            <a:r>
              <a:rPr lang="en-US" sz="3600" b="1"/>
              <a:t>JOHN </a:t>
            </a:r>
            <a:r>
              <a:rPr lang="en-US" sz="3600" b="1" smtClean="0"/>
              <a:t>16:7-11</a:t>
            </a:r>
            <a:r>
              <a:rPr lang="en-US" sz="3600" b="1" dirty="0" smtClean="0"/>
              <a:t/>
            </a:r>
            <a:br>
              <a:rPr lang="en-US" sz="3600" b="1" dirty="0" smtClean="0"/>
            </a:br>
            <a:r>
              <a:rPr lang="en-US" sz="3600" b="1" dirty="0" smtClean="0"/>
              <a:t>July 10, 2019</a:t>
            </a:r>
            <a:r>
              <a:rPr lang="en-US" sz="3600" b="1" dirty="0"/>
              <a:t/>
            </a:r>
            <a:br>
              <a:rPr lang="en-US" sz="3600" b="1" dirty="0"/>
            </a:br>
            <a:endParaRPr lang="en-US" sz="3600" b="1"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2600" y="720243"/>
            <a:ext cx="6061088" cy="4251808"/>
          </a:xfrm>
          <a:prstGeom prst="rect">
            <a:avLst/>
          </a:prstGeom>
        </p:spPr>
      </p:pic>
    </p:spTree>
    <p:extLst>
      <p:ext uri="{BB962C8B-B14F-4D97-AF65-F5344CB8AC3E}">
        <p14:creationId xmlns:p14="http://schemas.microsoft.com/office/powerpoint/2010/main" val="19716433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https://apis.mail.yahoo.com/ws/v3/mailboxes/@.id==VjN-k6K59g9sCnPXNNah9Nlliu3L8vlD4xsOxPYknHxJsyR-aitQpH4y5apVvbhRdXNVC2q565EQb9Q_CLSwgSefAw/messages/@.id==AIBnxI9bLZ7FW9BQjQa2wBa0zmU/content/parts/@.id==4/thumbnail?appId=YMailNorri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 name="Rectangle 1"/>
          <p:cNvSpPr/>
          <p:nvPr/>
        </p:nvSpPr>
        <p:spPr>
          <a:xfrm>
            <a:off x="329311" y="1752600"/>
            <a:ext cx="8302625" cy="1815882"/>
          </a:xfrm>
          <a:prstGeom prst="rect">
            <a:avLst/>
          </a:prstGeom>
        </p:spPr>
        <p:txBody>
          <a:bodyPr wrap="square">
            <a:spAutoFit/>
          </a:bodyPr>
          <a:lstStyle/>
          <a:p>
            <a:pPr algn="ctr"/>
            <a:r>
              <a:rPr lang="en-US" sz="5600" dirty="0">
                <a:latin typeface="Eras Medium ITC" panose="020B0602030504020804" pitchFamily="34" charset="0"/>
              </a:rPr>
              <a:t>“Sorrow hath filled </a:t>
            </a:r>
            <a:endParaRPr lang="en-US" sz="5600" dirty="0" smtClean="0">
              <a:latin typeface="Eras Medium ITC" panose="020B0602030504020804" pitchFamily="34" charset="0"/>
            </a:endParaRPr>
          </a:p>
          <a:p>
            <a:pPr algn="ctr"/>
            <a:r>
              <a:rPr lang="en-US" sz="5600" dirty="0" smtClean="0">
                <a:latin typeface="Eras Medium ITC" panose="020B0602030504020804" pitchFamily="34" charset="0"/>
              </a:rPr>
              <a:t>your </a:t>
            </a:r>
            <a:r>
              <a:rPr lang="en-US" sz="5600" dirty="0">
                <a:latin typeface="Eras Medium ITC" panose="020B0602030504020804" pitchFamily="34" charset="0"/>
              </a:rPr>
              <a:t>heart</a:t>
            </a:r>
            <a:r>
              <a:rPr lang="en-US" sz="5600" dirty="0" smtClean="0">
                <a:latin typeface="Eras Medium ITC" panose="020B0602030504020804" pitchFamily="34" charset="0"/>
              </a:rPr>
              <a:t>” (</a:t>
            </a:r>
            <a:r>
              <a:rPr lang="en-US" sz="5600" dirty="0" err="1" smtClean="0">
                <a:latin typeface="Eras Medium ITC" panose="020B0602030504020804" pitchFamily="34" charset="0"/>
              </a:rPr>
              <a:t>KJV</a:t>
            </a:r>
            <a:r>
              <a:rPr lang="en-US" sz="5600" dirty="0" smtClean="0">
                <a:latin typeface="Eras Medium ITC" panose="020B0602030504020804" pitchFamily="34" charset="0"/>
              </a:rPr>
              <a:t>)</a:t>
            </a:r>
            <a:endParaRPr lang="en-US" sz="5600" dirty="0">
              <a:latin typeface="Eras Medium ITC" panose="020B0602030504020804" pitchFamily="34" charset="0"/>
            </a:endParaRPr>
          </a:p>
        </p:txBody>
      </p:sp>
    </p:spTree>
    <p:extLst>
      <p:ext uri="{BB962C8B-B14F-4D97-AF65-F5344CB8AC3E}">
        <p14:creationId xmlns:p14="http://schemas.microsoft.com/office/powerpoint/2010/main" val="41116192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https://apis.mail.yahoo.com/ws/v3/mailboxes/@.id==VjN-k6K59g9sCnPXNNah9Nlliu3L8vlD4xsOxPYknHxJsyR-aitQpH4y5apVvbhRdXNVC2q565EQb9Q_CLSwgSefAw/messages/@.id==AIBnxI9bLZ7FW9BQjQa2wBa0zmU/content/parts/@.id==4/thumbnail?appId=YMailNorri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 name="Rectangle 1"/>
          <p:cNvSpPr/>
          <p:nvPr/>
        </p:nvSpPr>
        <p:spPr>
          <a:xfrm>
            <a:off x="460375" y="304800"/>
            <a:ext cx="8302625" cy="6186309"/>
          </a:xfrm>
          <a:prstGeom prst="rect">
            <a:avLst/>
          </a:prstGeom>
        </p:spPr>
        <p:txBody>
          <a:bodyPr wrap="square">
            <a:spAutoFit/>
          </a:bodyPr>
          <a:lstStyle/>
          <a:p>
            <a:pPr algn="ctr"/>
            <a:r>
              <a:rPr lang="x-none" sz="4400" dirty="0">
                <a:latin typeface="Eras Medium ITC" panose="020B0602030504020804" pitchFamily="34" charset="0"/>
              </a:rPr>
              <a:t>Isaiah </a:t>
            </a:r>
            <a:r>
              <a:rPr lang="x-none" sz="4400" dirty="0" smtClean="0">
                <a:latin typeface="Eras Medium ITC" panose="020B0602030504020804" pitchFamily="34" charset="0"/>
              </a:rPr>
              <a:t>55:8</a:t>
            </a:r>
            <a:r>
              <a:rPr lang="en-US" sz="4400" dirty="0" smtClean="0">
                <a:latin typeface="Eras Medium ITC" panose="020B0602030504020804" pitchFamily="34" charset="0"/>
              </a:rPr>
              <a:t>-9</a:t>
            </a:r>
            <a:r>
              <a:rPr lang="x-none" sz="4400" dirty="0">
                <a:latin typeface="Eras Medium ITC" panose="020B0602030504020804" pitchFamily="34" charset="0"/>
              </a:rPr>
              <a:t/>
            </a:r>
            <a:br>
              <a:rPr lang="x-none" sz="4400" dirty="0">
                <a:latin typeface="Eras Medium ITC" panose="020B0602030504020804" pitchFamily="34" charset="0"/>
              </a:rPr>
            </a:br>
            <a:r>
              <a:rPr lang="x-none" sz="4400" dirty="0">
                <a:latin typeface="Eras Medium ITC" panose="020B0602030504020804" pitchFamily="34" charset="0"/>
              </a:rPr>
              <a:t>For my thoughts </a:t>
            </a:r>
            <a:r>
              <a:rPr lang="x-none" sz="4400" i="1" dirty="0">
                <a:latin typeface="Eras Medium ITC" panose="020B0602030504020804" pitchFamily="34" charset="0"/>
              </a:rPr>
              <a:t>are</a:t>
            </a:r>
            <a:r>
              <a:rPr lang="x-none" sz="4400" dirty="0">
                <a:latin typeface="Eras Medium ITC" panose="020B0602030504020804" pitchFamily="34" charset="0"/>
              </a:rPr>
              <a:t> not your thoughts, neither </a:t>
            </a:r>
            <a:r>
              <a:rPr lang="x-none" sz="4400" i="1" dirty="0">
                <a:latin typeface="Eras Medium ITC" panose="020B0602030504020804" pitchFamily="34" charset="0"/>
              </a:rPr>
              <a:t>are</a:t>
            </a:r>
            <a:r>
              <a:rPr lang="x-none" sz="4400" dirty="0">
                <a:latin typeface="Eras Medium ITC" panose="020B0602030504020804" pitchFamily="34" charset="0"/>
              </a:rPr>
              <a:t> your ways my ways, saith the LORD.</a:t>
            </a:r>
            <a:endParaRPr lang="en-US" sz="4400" dirty="0">
              <a:latin typeface="Eras Medium ITC" panose="020B0602030504020804" pitchFamily="34" charset="0"/>
            </a:endParaRPr>
          </a:p>
          <a:p>
            <a:pPr algn="ctr"/>
            <a:r>
              <a:rPr lang="x-none" sz="4400" dirty="0">
                <a:latin typeface="Eras Medium ITC" panose="020B0602030504020804" pitchFamily="34" charset="0"/>
              </a:rPr>
              <a:t/>
            </a:r>
            <a:br>
              <a:rPr lang="x-none" sz="4400" dirty="0">
                <a:latin typeface="Eras Medium ITC" panose="020B0602030504020804" pitchFamily="34" charset="0"/>
              </a:rPr>
            </a:br>
            <a:r>
              <a:rPr lang="x-none" sz="4400" dirty="0">
                <a:latin typeface="Eras Medium ITC" panose="020B0602030504020804" pitchFamily="34" charset="0"/>
              </a:rPr>
              <a:t>For </a:t>
            </a:r>
            <a:r>
              <a:rPr lang="x-none" sz="4400" i="1" dirty="0">
                <a:latin typeface="Eras Medium ITC" panose="020B0602030504020804" pitchFamily="34" charset="0"/>
              </a:rPr>
              <a:t>as</a:t>
            </a:r>
            <a:r>
              <a:rPr lang="x-none" sz="4400" dirty="0">
                <a:latin typeface="Eras Medium ITC" panose="020B0602030504020804" pitchFamily="34" charset="0"/>
              </a:rPr>
              <a:t> the heavens are higher than the earth, so are my ways higher than your ways, and my thoughts than your thoughts.</a:t>
            </a:r>
            <a:endParaRPr lang="en-US" sz="4400" dirty="0">
              <a:latin typeface="Eras Medium ITC" panose="020B0602030504020804" pitchFamily="34" charset="0"/>
            </a:endParaRPr>
          </a:p>
        </p:txBody>
      </p:sp>
    </p:spTree>
    <p:extLst>
      <p:ext uri="{BB962C8B-B14F-4D97-AF65-F5344CB8AC3E}">
        <p14:creationId xmlns:p14="http://schemas.microsoft.com/office/powerpoint/2010/main" val="19303645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https://apis.mail.yahoo.com/ws/v3/mailboxes/@.id==VjN-k6K59g9sCnPXNNah9Nlliu3L8vlD4xsOxPYknHxJsyR-aitQpH4y5apVvbhRdXNVC2q565EQb9Q_CLSwgSefAw/messages/@.id==AIBnxI9bLZ7FW9BQjQa2wBa0zmU/content/parts/@.id==4/thumbnail?appId=YMailNorri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 name="Rectangle 1"/>
          <p:cNvSpPr/>
          <p:nvPr/>
        </p:nvSpPr>
        <p:spPr>
          <a:xfrm>
            <a:off x="460375" y="381000"/>
            <a:ext cx="8302625" cy="5632311"/>
          </a:xfrm>
          <a:prstGeom prst="rect">
            <a:avLst/>
          </a:prstGeom>
        </p:spPr>
        <p:txBody>
          <a:bodyPr wrap="square">
            <a:spAutoFit/>
          </a:bodyPr>
          <a:lstStyle/>
          <a:p>
            <a:r>
              <a:rPr lang="en-US" sz="3600" dirty="0" smtClean="0"/>
              <a:t>The Holy Spirit Will Do The Miraculous Inner Work Of Regeneration </a:t>
            </a:r>
          </a:p>
          <a:p>
            <a:r>
              <a:rPr lang="en-US" sz="3600" dirty="0" smtClean="0"/>
              <a:t>In His Bodily Condition, Jesus Was Not Omnipresent. The Holy Spirit, And His Work, Would Be Everywhere, At All Times.</a:t>
            </a:r>
          </a:p>
          <a:p>
            <a:r>
              <a:rPr lang="en-US" sz="3600" dirty="0" smtClean="0"/>
              <a:t>Permanent Indwelling</a:t>
            </a:r>
          </a:p>
          <a:p>
            <a:r>
              <a:rPr lang="en-US" sz="3600" dirty="0" smtClean="0"/>
              <a:t>Power To Obey God </a:t>
            </a:r>
          </a:p>
          <a:p>
            <a:r>
              <a:rPr lang="en-US" sz="3600" dirty="0" smtClean="0"/>
              <a:t>Empowerment In Ministry </a:t>
            </a:r>
          </a:p>
          <a:p>
            <a:r>
              <a:rPr lang="en-US" sz="3600" dirty="0" smtClean="0"/>
              <a:t>Ability To Understand Spiritual Things</a:t>
            </a:r>
            <a:endParaRPr lang="en-US" sz="3600" dirty="0"/>
          </a:p>
        </p:txBody>
      </p:sp>
    </p:spTree>
    <p:extLst>
      <p:ext uri="{BB962C8B-B14F-4D97-AF65-F5344CB8AC3E}">
        <p14:creationId xmlns:p14="http://schemas.microsoft.com/office/powerpoint/2010/main" val="859384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https://apis.mail.yahoo.com/ws/v3/mailboxes/@.id==VjN-k6K59g9sCnPXNNah9Nlliu3L8vlD4xsOxPYknHxJsyR-aitQpH4y5apVvbhRdXNVC2q565EQb9Q_CLSwgSefAw/messages/@.id==AIBnxI9bLZ7FW9BQjQa2wBa0zmU/content/parts/@.id==4/thumbnail?appId=YMailNorri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 name="Rectangle 1"/>
          <p:cNvSpPr/>
          <p:nvPr/>
        </p:nvSpPr>
        <p:spPr>
          <a:xfrm>
            <a:off x="460375" y="533400"/>
            <a:ext cx="8302625" cy="6124754"/>
          </a:xfrm>
          <a:prstGeom prst="rect">
            <a:avLst/>
          </a:prstGeom>
        </p:spPr>
        <p:txBody>
          <a:bodyPr wrap="square">
            <a:spAutoFit/>
          </a:bodyPr>
          <a:lstStyle/>
          <a:p>
            <a:pPr algn="ctr"/>
            <a:r>
              <a:rPr lang="en-US" sz="5600" dirty="0">
                <a:latin typeface="Eras Medium ITC" panose="020B0602030504020804" pitchFamily="34" charset="0"/>
              </a:rPr>
              <a:t>“Reprove</a:t>
            </a:r>
            <a:r>
              <a:rPr lang="en-US" sz="5600" dirty="0" smtClean="0">
                <a:latin typeface="Eras Medium ITC" panose="020B0602030504020804" pitchFamily="34" charset="0"/>
              </a:rPr>
              <a:t>”</a:t>
            </a:r>
          </a:p>
          <a:p>
            <a:pPr algn="ctr"/>
            <a:endParaRPr lang="en-US" sz="5600" dirty="0">
              <a:latin typeface="Eras Medium ITC" panose="020B0602030504020804" pitchFamily="34" charset="0"/>
            </a:endParaRPr>
          </a:p>
          <a:p>
            <a:pPr algn="ctr"/>
            <a:r>
              <a:rPr lang="en-US" sz="5600" dirty="0" smtClean="0">
                <a:latin typeface="Eras Medium ITC" panose="020B0602030504020804" pitchFamily="34" charset="0"/>
              </a:rPr>
              <a:t>“Convict”</a:t>
            </a:r>
          </a:p>
          <a:p>
            <a:pPr algn="ctr"/>
            <a:endParaRPr lang="en-US" sz="5600" dirty="0">
              <a:latin typeface="Eras Medium ITC" panose="020B0602030504020804" pitchFamily="34" charset="0"/>
            </a:endParaRPr>
          </a:p>
          <a:p>
            <a:pPr algn="ctr"/>
            <a:r>
              <a:rPr lang="en-US" sz="5600" dirty="0">
                <a:latin typeface="Eras Medium ITC" panose="020B0602030504020804" pitchFamily="34" charset="0"/>
              </a:rPr>
              <a:t>To uncover; to expose; to </a:t>
            </a:r>
            <a:r>
              <a:rPr lang="en-US" sz="5600" dirty="0" smtClean="0">
                <a:latin typeface="Eras Medium ITC" panose="020B0602030504020804" pitchFamily="34" charset="0"/>
              </a:rPr>
              <a:t>persuade </a:t>
            </a:r>
            <a:r>
              <a:rPr lang="en-US" sz="5600" dirty="0">
                <a:latin typeface="Eras Medium ITC" panose="020B0602030504020804" pitchFamily="34" charset="0"/>
              </a:rPr>
              <a:t>one of their fault.</a:t>
            </a:r>
          </a:p>
        </p:txBody>
      </p:sp>
    </p:spTree>
    <p:extLst>
      <p:ext uri="{BB962C8B-B14F-4D97-AF65-F5344CB8AC3E}">
        <p14:creationId xmlns:p14="http://schemas.microsoft.com/office/powerpoint/2010/main" val="6028383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https://apis.mail.yahoo.com/ws/v3/mailboxes/@.id==VjN-k6K59g9sCnPXNNah9Nlliu3L8vlD4xsOxPYknHxJsyR-aitQpH4y5apVvbhRdXNVC2q565EQb9Q_CLSwgSefAw/messages/@.id==AIBnxI9bLZ7FW9BQjQa2wBa0zmU/content/parts/@.id==4/thumbnail?appId=YMailNorri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 name="Rectangle 1"/>
          <p:cNvSpPr/>
          <p:nvPr/>
        </p:nvSpPr>
        <p:spPr>
          <a:xfrm>
            <a:off x="460375" y="533400"/>
            <a:ext cx="8302625" cy="5386090"/>
          </a:xfrm>
          <a:prstGeom prst="rect">
            <a:avLst/>
          </a:prstGeom>
        </p:spPr>
        <p:txBody>
          <a:bodyPr wrap="square">
            <a:spAutoFit/>
          </a:bodyPr>
          <a:lstStyle/>
          <a:p>
            <a:r>
              <a:rPr lang="en-US" sz="4400" dirty="0" smtClean="0">
                <a:latin typeface="Eras Medium ITC" panose="020B0602030504020804" pitchFamily="34" charset="0"/>
              </a:rPr>
              <a:t>“</a:t>
            </a:r>
            <a:r>
              <a:rPr lang="x-none" sz="4400" dirty="0" smtClean="0">
                <a:latin typeface="Eras Medium ITC" panose="020B0602030504020804" pitchFamily="34" charset="0"/>
              </a:rPr>
              <a:t>Though </a:t>
            </a:r>
            <a:r>
              <a:rPr lang="x-none" sz="4400" dirty="0">
                <a:latin typeface="Eras Medium ITC" panose="020B0602030504020804" pitchFamily="34" charset="0"/>
              </a:rPr>
              <a:t>all men are depraved, cursed by their violation of God's law and sinful by nature, what ultimately damns them to hell is their unwillingness to believe in the Lord Jesus Christ as Savior</a:t>
            </a:r>
            <a:r>
              <a:rPr lang="x-none" sz="4400" dirty="0" smtClean="0">
                <a:latin typeface="Eras Medium ITC" panose="020B0602030504020804" pitchFamily="34" charset="0"/>
              </a:rPr>
              <a:t>.</a:t>
            </a:r>
            <a:r>
              <a:rPr lang="en-US" sz="4400" dirty="0" smtClean="0">
                <a:latin typeface="Eras Medium ITC" panose="020B0602030504020804" pitchFamily="34" charset="0"/>
              </a:rPr>
              <a:t>”</a:t>
            </a:r>
          </a:p>
          <a:p>
            <a:endParaRPr lang="en-US" sz="4000" dirty="0">
              <a:latin typeface="Eras Medium ITC" panose="020B0602030504020804" pitchFamily="34" charset="0"/>
            </a:endParaRPr>
          </a:p>
          <a:p>
            <a:r>
              <a:rPr lang="en-US" sz="4000" dirty="0" smtClean="0">
                <a:latin typeface="Eras Medium ITC" panose="020B0602030504020804" pitchFamily="34" charset="0"/>
              </a:rPr>
              <a:t>	</a:t>
            </a:r>
            <a:r>
              <a:rPr lang="en-US" sz="3000" dirty="0" smtClean="0">
                <a:latin typeface="Eras Medium ITC" panose="020B0602030504020804" pitchFamily="34" charset="0"/>
              </a:rPr>
              <a:t>- MacArthur</a:t>
            </a:r>
            <a:endParaRPr lang="en-US" sz="3000" dirty="0">
              <a:latin typeface="Eras Medium ITC" panose="020B0602030504020804" pitchFamily="34" charset="0"/>
            </a:endParaRPr>
          </a:p>
        </p:txBody>
      </p:sp>
    </p:spTree>
    <p:extLst>
      <p:ext uri="{BB962C8B-B14F-4D97-AF65-F5344CB8AC3E}">
        <p14:creationId xmlns:p14="http://schemas.microsoft.com/office/powerpoint/2010/main" val="18313938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https://apis.mail.yahoo.com/ws/v3/mailboxes/@.id==VjN-k6K59g9sCnPXNNah9Nlliu3L8vlD4xsOxPYknHxJsyR-aitQpH4y5apVvbhRdXNVC2q565EQb9Q_CLSwgSefAw/messages/@.id==AIBnxI9bLZ7FW9BQjQa2wBa0zmU/content/parts/@.id==4/thumbnail?appId=YMailNorri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 name="Rectangle 1"/>
          <p:cNvSpPr/>
          <p:nvPr/>
        </p:nvSpPr>
        <p:spPr>
          <a:xfrm>
            <a:off x="460375" y="533400"/>
            <a:ext cx="8302625" cy="5632311"/>
          </a:xfrm>
          <a:prstGeom prst="rect">
            <a:avLst/>
          </a:prstGeom>
        </p:spPr>
        <p:txBody>
          <a:bodyPr wrap="square">
            <a:spAutoFit/>
          </a:bodyPr>
          <a:lstStyle/>
          <a:p>
            <a:r>
              <a:rPr lang="en-US" sz="3600" dirty="0">
                <a:latin typeface="Eras Medium ITC" panose="020B0602030504020804" pitchFamily="34" charset="0"/>
              </a:rPr>
              <a:t>The Holy Spirit demonstrates to the unbelieving world that they are sinners, and hopelessly unable to meet the righteous standard of God; and convinces them of their impending doom because of their sinful condition. The Holy Spirit, likewise, points the unregenerate man to the only hope for his bankrupt and hazardous state – the </a:t>
            </a:r>
            <a:r>
              <a:rPr lang="en-US" sz="3600" smtClean="0">
                <a:latin typeface="Eras Medium ITC" panose="020B0602030504020804" pitchFamily="34" charset="0"/>
              </a:rPr>
              <a:t>Savior, </a:t>
            </a:r>
            <a:r>
              <a:rPr lang="en-US" sz="3600" dirty="0">
                <a:latin typeface="Eras Medium ITC" panose="020B0602030504020804" pitchFamily="34" charset="0"/>
              </a:rPr>
              <a:t>Jesus Christ!</a:t>
            </a:r>
          </a:p>
        </p:txBody>
      </p:sp>
    </p:spTree>
    <p:extLst>
      <p:ext uri="{BB962C8B-B14F-4D97-AF65-F5344CB8AC3E}">
        <p14:creationId xmlns:p14="http://schemas.microsoft.com/office/powerpoint/2010/main" val="105694001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Cross">
  <a:themeElements>
    <a:clrScheme name="Office Theme 2">
      <a:dk1>
        <a:srgbClr val="333333"/>
      </a:dk1>
      <a:lt1>
        <a:srgbClr val="FFFFFF"/>
      </a:lt1>
      <a:dk2>
        <a:srgbClr val="0066CC"/>
      </a:dk2>
      <a:lt2>
        <a:srgbClr val="FFFFFF"/>
      </a:lt2>
      <a:accent1>
        <a:srgbClr val="68B4FF"/>
      </a:accent1>
      <a:accent2>
        <a:srgbClr val="9C9CFF"/>
      </a:accent2>
      <a:accent3>
        <a:srgbClr val="AAB8E2"/>
      </a:accent3>
      <a:accent4>
        <a:srgbClr val="DADADA"/>
      </a:accent4>
      <a:accent5>
        <a:srgbClr val="B9D6FF"/>
      </a:accent5>
      <a:accent6>
        <a:srgbClr val="8D8DE7"/>
      </a:accent6>
      <a:hlink>
        <a:srgbClr val="00E0CE"/>
      </a:hlink>
      <a:folHlink>
        <a:srgbClr val="DFBDFF"/>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333333"/>
        </a:dk1>
        <a:lt1>
          <a:srgbClr val="FFFFFF"/>
        </a:lt1>
        <a:dk2>
          <a:srgbClr val="0066CC"/>
        </a:dk2>
        <a:lt2>
          <a:srgbClr val="FFFFFF"/>
        </a:lt2>
        <a:accent1>
          <a:srgbClr val="3D9FFF"/>
        </a:accent1>
        <a:accent2>
          <a:srgbClr val="7ABDFF"/>
        </a:accent2>
        <a:accent3>
          <a:srgbClr val="AAB8E2"/>
        </a:accent3>
        <a:accent4>
          <a:srgbClr val="DADADA"/>
        </a:accent4>
        <a:accent5>
          <a:srgbClr val="AFCDFF"/>
        </a:accent5>
        <a:accent6>
          <a:srgbClr val="6EABE7"/>
        </a:accent6>
        <a:hlink>
          <a:srgbClr val="99CCFF"/>
        </a:hlink>
        <a:folHlink>
          <a:srgbClr val="B7DBFF"/>
        </a:folHlink>
      </a:clrScheme>
      <a:clrMap bg1="dk2" tx1="lt1" bg2="dk1" tx2="lt2" accent1="accent1" accent2="accent2" accent3="accent3" accent4="accent4" accent5="accent5" accent6="accent6" hlink="hlink" folHlink="folHlink"/>
    </a:extraClrScheme>
    <a:extraClrScheme>
      <a:clrScheme name="Office Theme 2">
        <a:dk1>
          <a:srgbClr val="333333"/>
        </a:dk1>
        <a:lt1>
          <a:srgbClr val="FFFFFF"/>
        </a:lt1>
        <a:dk2>
          <a:srgbClr val="0066CC"/>
        </a:dk2>
        <a:lt2>
          <a:srgbClr val="FFFFFF"/>
        </a:lt2>
        <a:accent1>
          <a:srgbClr val="68B4FF"/>
        </a:accent1>
        <a:accent2>
          <a:srgbClr val="9C9CFF"/>
        </a:accent2>
        <a:accent3>
          <a:srgbClr val="AAB8E2"/>
        </a:accent3>
        <a:accent4>
          <a:srgbClr val="DADADA"/>
        </a:accent4>
        <a:accent5>
          <a:srgbClr val="B9D6FF"/>
        </a:accent5>
        <a:accent6>
          <a:srgbClr val="8D8DE7"/>
        </a:accent6>
        <a:hlink>
          <a:srgbClr val="00E0CE"/>
        </a:hlink>
        <a:folHlink>
          <a:srgbClr val="DFBDFF"/>
        </a:folHlink>
      </a:clrScheme>
      <a:clrMap bg1="dk2" tx1="lt1" bg2="dk1" tx2="lt2" accent1="accent1" accent2="accent2" accent3="accent3" accent4="accent4" accent5="accent5" accent6="accent6" hlink="hlink" folHlink="folHlink"/>
    </a:extraClrScheme>
    <a:extraClrScheme>
      <a:clrScheme name="Office Theme 3">
        <a:dk1>
          <a:srgbClr val="333333"/>
        </a:dk1>
        <a:lt1>
          <a:srgbClr val="FFFFFF"/>
        </a:lt1>
        <a:dk2>
          <a:srgbClr val="0066CC"/>
        </a:dk2>
        <a:lt2>
          <a:srgbClr val="FFFFFF"/>
        </a:lt2>
        <a:accent1>
          <a:srgbClr val="CDCDFF"/>
        </a:accent1>
        <a:accent2>
          <a:srgbClr val="FDBA9E"/>
        </a:accent2>
        <a:accent3>
          <a:srgbClr val="AAB8E2"/>
        </a:accent3>
        <a:accent4>
          <a:srgbClr val="DADADA"/>
        </a:accent4>
        <a:accent5>
          <a:srgbClr val="E3E3FF"/>
        </a:accent5>
        <a:accent6>
          <a:srgbClr val="E5A88F"/>
        </a:accent6>
        <a:hlink>
          <a:srgbClr val="B6DBFF"/>
        </a:hlink>
        <a:folHlink>
          <a:srgbClr val="FFD868"/>
        </a:folHlink>
      </a:clrScheme>
      <a:clrMap bg1="dk2" tx1="lt1" bg2="dk1" tx2="lt2" accent1="accent1" accent2="accent2" accent3="accent3" accent4="accent4" accent5="accent5" accent6="accent6" hlink="hlink" folHlink="folHlink"/>
    </a:extraClrScheme>
    <a:extraClrScheme>
      <a:clrScheme name="Office Theme 4">
        <a:dk1>
          <a:srgbClr val="333333"/>
        </a:dk1>
        <a:lt1>
          <a:srgbClr val="FFFFFF"/>
        </a:lt1>
        <a:dk2>
          <a:srgbClr val="0066CC"/>
        </a:dk2>
        <a:lt2>
          <a:srgbClr val="FFFFFF"/>
        </a:lt2>
        <a:accent1>
          <a:srgbClr val="82C1FF"/>
        </a:accent1>
        <a:accent2>
          <a:srgbClr val="F8C1EB"/>
        </a:accent2>
        <a:accent3>
          <a:srgbClr val="AAB8E2"/>
        </a:accent3>
        <a:accent4>
          <a:srgbClr val="DADADA"/>
        </a:accent4>
        <a:accent5>
          <a:srgbClr val="C1DDFF"/>
        </a:accent5>
        <a:accent6>
          <a:srgbClr val="E1AFD5"/>
        </a:accent6>
        <a:hlink>
          <a:srgbClr val="DAEC7F"/>
        </a:hlink>
        <a:folHlink>
          <a:srgbClr val="FFBB68"/>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3D9FFF"/>
        </a:accent1>
        <a:accent2>
          <a:srgbClr val="7ABDFF"/>
        </a:accent2>
        <a:accent3>
          <a:srgbClr val="FFFFFF"/>
        </a:accent3>
        <a:accent4>
          <a:srgbClr val="000000"/>
        </a:accent4>
        <a:accent5>
          <a:srgbClr val="AFCDFF"/>
        </a:accent5>
        <a:accent6>
          <a:srgbClr val="6EABE7"/>
        </a:accent6>
        <a:hlink>
          <a:srgbClr val="99CCFF"/>
        </a:hlink>
        <a:folHlink>
          <a:srgbClr val="B7DBFF"/>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68B4FF"/>
        </a:accent1>
        <a:accent2>
          <a:srgbClr val="9C9CFF"/>
        </a:accent2>
        <a:accent3>
          <a:srgbClr val="FFFFFF"/>
        </a:accent3>
        <a:accent4>
          <a:srgbClr val="000000"/>
        </a:accent4>
        <a:accent5>
          <a:srgbClr val="B9D6FF"/>
        </a:accent5>
        <a:accent6>
          <a:srgbClr val="8D8DE7"/>
        </a:accent6>
        <a:hlink>
          <a:srgbClr val="00E0CE"/>
        </a:hlink>
        <a:folHlink>
          <a:srgbClr val="DFBDFF"/>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CDCDFF"/>
        </a:accent1>
        <a:accent2>
          <a:srgbClr val="FDBA9E"/>
        </a:accent2>
        <a:accent3>
          <a:srgbClr val="FFFFFF"/>
        </a:accent3>
        <a:accent4>
          <a:srgbClr val="000000"/>
        </a:accent4>
        <a:accent5>
          <a:srgbClr val="E3E3FF"/>
        </a:accent5>
        <a:accent6>
          <a:srgbClr val="E5A88F"/>
        </a:accent6>
        <a:hlink>
          <a:srgbClr val="B6DBFF"/>
        </a:hlink>
        <a:folHlink>
          <a:srgbClr val="FFD868"/>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82C1FF"/>
        </a:accent1>
        <a:accent2>
          <a:srgbClr val="F8C1EB"/>
        </a:accent2>
        <a:accent3>
          <a:srgbClr val="FFFFFF"/>
        </a:accent3>
        <a:accent4>
          <a:srgbClr val="000000"/>
        </a:accent4>
        <a:accent5>
          <a:srgbClr val="C1DDFF"/>
        </a:accent5>
        <a:accent6>
          <a:srgbClr val="E1AFD5"/>
        </a:accent6>
        <a:hlink>
          <a:srgbClr val="DAEC7F"/>
        </a:hlink>
        <a:folHlink>
          <a:srgbClr val="FFBB6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333333"/>
      </a:dk1>
      <a:lt1>
        <a:srgbClr val="FFFFFF"/>
      </a:lt1>
      <a:dk2>
        <a:srgbClr val="0066CC"/>
      </a:dk2>
      <a:lt2>
        <a:srgbClr val="FFFFFF"/>
      </a:lt2>
      <a:accent1>
        <a:srgbClr val="68B4FF"/>
      </a:accent1>
      <a:accent2>
        <a:srgbClr val="9C9CFF"/>
      </a:accent2>
      <a:accent3>
        <a:srgbClr val="AAB8E2"/>
      </a:accent3>
      <a:accent4>
        <a:srgbClr val="DADADA"/>
      </a:accent4>
      <a:accent5>
        <a:srgbClr val="B9D6FF"/>
      </a:accent5>
      <a:accent6>
        <a:srgbClr val="8D8DE7"/>
      </a:accent6>
      <a:hlink>
        <a:srgbClr val="00E0CE"/>
      </a:hlink>
      <a:folHlink>
        <a:srgbClr val="DFBDFF"/>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333333"/>
        </a:dk1>
        <a:lt1>
          <a:srgbClr val="FFFFFF"/>
        </a:lt1>
        <a:dk2>
          <a:srgbClr val="0066CC"/>
        </a:dk2>
        <a:lt2>
          <a:srgbClr val="FFFFFF"/>
        </a:lt2>
        <a:accent1>
          <a:srgbClr val="3D9FFF"/>
        </a:accent1>
        <a:accent2>
          <a:srgbClr val="7ABDFF"/>
        </a:accent2>
        <a:accent3>
          <a:srgbClr val="AAB8E2"/>
        </a:accent3>
        <a:accent4>
          <a:srgbClr val="DADADA"/>
        </a:accent4>
        <a:accent5>
          <a:srgbClr val="AFCDFF"/>
        </a:accent5>
        <a:accent6>
          <a:srgbClr val="6EABE7"/>
        </a:accent6>
        <a:hlink>
          <a:srgbClr val="99CCFF"/>
        </a:hlink>
        <a:folHlink>
          <a:srgbClr val="B7DBFF"/>
        </a:folHlink>
      </a:clrScheme>
      <a:clrMap bg1="dk2" tx1="lt1" bg2="dk1" tx2="lt2" accent1="accent1" accent2="accent2" accent3="accent3" accent4="accent4" accent5="accent5" accent6="accent6" hlink="hlink" folHlink="folHlink"/>
    </a:extraClrScheme>
    <a:extraClrScheme>
      <a:clrScheme name="1_Default Design 2">
        <a:dk1>
          <a:srgbClr val="333333"/>
        </a:dk1>
        <a:lt1>
          <a:srgbClr val="FFFFFF"/>
        </a:lt1>
        <a:dk2>
          <a:srgbClr val="0066CC"/>
        </a:dk2>
        <a:lt2>
          <a:srgbClr val="FFFFFF"/>
        </a:lt2>
        <a:accent1>
          <a:srgbClr val="68B4FF"/>
        </a:accent1>
        <a:accent2>
          <a:srgbClr val="9C9CFF"/>
        </a:accent2>
        <a:accent3>
          <a:srgbClr val="AAB8E2"/>
        </a:accent3>
        <a:accent4>
          <a:srgbClr val="DADADA"/>
        </a:accent4>
        <a:accent5>
          <a:srgbClr val="B9D6FF"/>
        </a:accent5>
        <a:accent6>
          <a:srgbClr val="8D8DE7"/>
        </a:accent6>
        <a:hlink>
          <a:srgbClr val="00E0CE"/>
        </a:hlink>
        <a:folHlink>
          <a:srgbClr val="DFBDFF"/>
        </a:folHlink>
      </a:clrScheme>
      <a:clrMap bg1="dk2" tx1="lt1" bg2="dk1" tx2="lt2" accent1="accent1" accent2="accent2" accent3="accent3" accent4="accent4" accent5="accent5" accent6="accent6" hlink="hlink" folHlink="folHlink"/>
    </a:extraClrScheme>
    <a:extraClrScheme>
      <a:clrScheme name="1_Default Design 3">
        <a:dk1>
          <a:srgbClr val="333333"/>
        </a:dk1>
        <a:lt1>
          <a:srgbClr val="FFFFFF"/>
        </a:lt1>
        <a:dk2>
          <a:srgbClr val="0066CC"/>
        </a:dk2>
        <a:lt2>
          <a:srgbClr val="FFFFFF"/>
        </a:lt2>
        <a:accent1>
          <a:srgbClr val="CDCDFF"/>
        </a:accent1>
        <a:accent2>
          <a:srgbClr val="FDBA9E"/>
        </a:accent2>
        <a:accent3>
          <a:srgbClr val="AAB8E2"/>
        </a:accent3>
        <a:accent4>
          <a:srgbClr val="DADADA"/>
        </a:accent4>
        <a:accent5>
          <a:srgbClr val="E3E3FF"/>
        </a:accent5>
        <a:accent6>
          <a:srgbClr val="E5A88F"/>
        </a:accent6>
        <a:hlink>
          <a:srgbClr val="B6DBFF"/>
        </a:hlink>
        <a:folHlink>
          <a:srgbClr val="FFD868"/>
        </a:folHlink>
      </a:clrScheme>
      <a:clrMap bg1="dk2" tx1="lt1" bg2="dk1" tx2="lt2" accent1="accent1" accent2="accent2" accent3="accent3" accent4="accent4" accent5="accent5" accent6="accent6" hlink="hlink" folHlink="folHlink"/>
    </a:extraClrScheme>
    <a:extraClrScheme>
      <a:clrScheme name="1_Default Design 4">
        <a:dk1>
          <a:srgbClr val="333333"/>
        </a:dk1>
        <a:lt1>
          <a:srgbClr val="FFFFFF"/>
        </a:lt1>
        <a:dk2>
          <a:srgbClr val="0066CC"/>
        </a:dk2>
        <a:lt2>
          <a:srgbClr val="FFFFFF"/>
        </a:lt2>
        <a:accent1>
          <a:srgbClr val="82C1FF"/>
        </a:accent1>
        <a:accent2>
          <a:srgbClr val="F8C1EB"/>
        </a:accent2>
        <a:accent3>
          <a:srgbClr val="AAB8E2"/>
        </a:accent3>
        <a:accent4>
          <a:srgbClr val="DADADA"/>
        </a:accent4>
        <a:accent5>
          <a:srgbClr val="C1DDFF"/>
        </a:accent5>
        <a:accent6>
          <a:srgbClr val="E1AFD5"/>
        </a:accent6>
        <a:hlink>
          <a:srgbClr val="DAEC7F"/>
        </a:hlink>
        <a:folHlink>
          <a:srgbClr val="FFBB68"/>
        </a:folHlink>
      </a:clrScheme>
      <a:clrMap bg1="dk2" tx1="lt1" bg2="dk1" tx2="lt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3D9FFF"/>
        </a:accent1>
        <a:accent2>
          <a:srgbClr val="7ABDFF"/>
        </a:accent2>
        <a:accent3>
          <a:srgbClr val="FFFFFF"/>
        </a:accent3>
        <a:accent4>
          <a:srgbClr val="000000"/>
        </a:accent4>
        <a:accent5>
          <a:srgbClr val="AFCDFF"/>
        </a:accent5>
        <a:accent6>
          <a:srgbClr val="6EABE7"/>
        </a:accent6>
        <a:hlink>
          <a:srgbClr val="99CCFF"/>
        </a:hlink>
        <a:folHlink>
          <a:srgbClr val="B7DBFF"/>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68B4FF"/>
        </a:accent1>
        <a:accent2>
          <a:srgbClr val="9C9CFF"/>
        </a:accent2>
        <a:accent3>
          <a:srgbClr val="FFFFFF"/>
        </a:accent3>
        <a:accent4>
          <a:srgbClr val="000000"/>
        </a:accent4>
        <a:accent5>
          <a:srgbClr val="B9D6FF"/>
        </a:accent5>
        <a:accent6>
          <a:srgbClr val="8D8DE7"/>
        </a:accent6>
        <a:hlink>
          <a:srgbClr val="00E0CE"/>
        </a:hlink>
        <a:folHlink>
          <a:srgbClr val="DFBDFF"/>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CDCDFF"/>
        </a:accent1>
        <a:accent2>
          <a:srgbClr val="FDBA9E"/>
        </a:accent2>
        <a:accent3>
          <a:srgbClr val="FFFFFF"/>
        </a:accent3>
        <a:accent4>
          <a:srgbClr val="000000"/>
        </a:accent4>
        <a:accent5>
          <a:srgbClr val="E3E3FF"/>
        </a:accent5>
        <a:accent6>
          <a:srgbClr val="E5A88F"/>
        </a:accent6>
        <a:hlink>
          <a:srgbClr val="B6DBFF"/>
        </a:hlink>
        <a:folHlink>
          <a:srgbClr val="FFD868"/>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82C1FF"/>
        </a:accent1>
        <a:accent2>
          <a:srgbClr val="F8C1EB"/>
        </a:accent2>
        <a:accent3>
          <a:srgbClr val="FFFFFF"/>
        </a:accent3>
        <a:accent4>
          <a:srgbClr val="000000"/>
        </a:accent4>
        <a:accent5>
          <a:srgbClr val="C1DDFF"/>
        </a:accent5>
        <a:accent6>
          <a:srgbClr val="E1AFD5"/>
        </a:accent6>
        <a:hlink>
          <a:srgbClr val="DAEC7F"/>
        </a:hlink>
        <a:folHlink>
          <a:srgbClr val="FFBB6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Cross</Template>
  <TotalTime>4635</TotalTime>
  <Words>191</Words>
  <Application>Microsoft Office PowerPoint</Application>
  <PresentationFormat>On-screen Show (4:3)</PresentationFormat>
  <Paragraphs>22</Paragraphs>
  <Slides>7</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Eras Medium ITC</vt:lpstr>
      <vt:lpstr>Cross</vt:lpstr>
      <vt:lpstr>1_Default Design</vt:lpstr>
      <vt:lpstr>JOHN 16:7-11 July 10, 2019 </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4:35-36 11-18-15</dc:title>
  <dc:creator>tifbivy1</dc:creator>
  <cp:lastModifiedBy>Kirby Jones</cp:lastModifiedBy>
  <cp:revision>571</cp:revision>
  <dcterms:created xsi:type="dcterms:W3CDTF">2015-12-02T00:25:08Z</dcterms:created>
  <dcterms:modified xsi:type="dcterms:W3CDTF">2019-07-20T10:01:24Z</dcterms:modified>
</cp:coreProperties>
</file>