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257" r:id="rId3"/>
    <p:sldId id="282" r:id="rId4"/>
    <p:sldId id="289" r:id="rId5"/>
    <p:sldId id="292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282"/>
            <p14:sldId id="289"/>
            <p14:sldId id="29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306" autoAdjust="0"/>
  </p:normalViewPr>
  <p:slideViewPr>
    <p:cSldViewPr>
      <p:cViewPr varScale="1">
        <p:scale>
          <a:sx n="84" d="100"/>
          <a:sy n="84" d="100"/>
        </p:scale>
        <p:origin x="143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F565E9-284F-4B03-ABA9-AFE31523CA4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E63FB5-E9AE-4040-8DBC-4C62D565FC80}">
      <dgm:prSet phldrT="[Text]"/>
      <dgm:spPr/>
      <dgm:t>
        <a:bodyPr/>
        <a:lstStyle/>
        <a:p>
          <a:r>
            <a:rPr lang="en-US" dirty="0" smtClean="0"/>
            <a:t>Disciples</a:t>
          </a:r>
          <a:endParaRPr lang="en-US" dirty="0"/>
        </a:p>
      </dgm:t>
    </dgm:pt>
    <dgm:pt modelId="{3D3AAB86-859D-47C7-AB8D-500BFC448F72}" type="parTrans" cxnId="{055EF53F-BEAD-47FF-9831-CD876D9889B6}">
      <dgm:prSet/>
      <dgm:spPr/>
      <dgm:t>
        <a:bodyPr/>
        <a:lstStyle/>
        <a:p>
          <a:endParaRPr lang="en-US"/>
        </a:p>
      </dgm:t>
    </dgm:pt>
    <dgm:pt modelId="{AA51C625-23A8-4A09-B252-CD1F6E1551CD}" type="sibTrans" cxnId="{055EF53F-BEAD-47FF-9831-CD876D9889B6}">
      <dgm:prSet/>
      <dgm:spPr/>
      <dgm:t>
        <a:bodyPr/>
        <a:lstStyle/>
        <a:p>
          <a:endParaRPr lang="en-US"/>
        </a:p>
      </dgm:t>
    </dgm:pt>
    <dgm:pt modelId="{9A39F428-EC92-4CA8-B884-0849C9DD1D32}">
      <dgm:prSet phldrT="[Text]" custT="1"/>
      <dgm:spPr/>
      <dgm:t>
        <a:bodyPr/>
        <a:lstStyle/>
        <a:p>
          <a:r>
            <a:rPr lang="en-US" sz="2400" dirty="0" smtClean="0"/>
            <a:t>The World Will Not Receive Them Because…</a:t>
          </a:r>
          <a:endParaRPr lang="en-US" sz="2400" dirty="0"/>
        </a:p>
      </dgm:t>
    </dgm:pt>
    <dgm:pt modelId="{F1EA88DC-C3E5-4328-97D0-CADBFA74A9C7}" type="parTrans" cxnId="{E175B6EC-70FA-4C32-BA0C-FDED6587537B}">
      <dgm:prSet/>
      <dgm:spPr/>
      <dgm:t>
        <a:bodyPr/>
        <a:lstStyle/>
        <a:p>
          <a:endParaRPr lang="en-US"/>
        </a:p>
      </dgm:t>
    </dgm:pt>
    <dgm:pt modelId="{6AE93905-4232-405B-95BC-73A45DE4461D}" type="sibTrans" cxnId="{E175B6EC-70FA-4C32-BA0C-FDED6587537B}">
      <dgm:prSet/>
      <dgm:spPr/>
      <dgm:t>
        <a:bodyPr/>
        <a:lstStyle/>
        <a:p>
          <a:endParaRPr lang="en-US"/>
        </a:p>
      </dgm:t>
    </dgm:pt>
    <dgm:pt modelId="{A1DEE070-EC03-43CA-AFE4-4192C09811C8}">
      <dgm:prSet phldrT="[Text]"/>
      <dgm:spPr/>
      <dgm:t>
        <a:bodyPr/>
        <a:lstStyle/>
        <a:p>
          <a:r>
            <a:rPr lang="en-US" dirty="0" smtClean="0"/>
            <a:t>Christ</a:t>
          </a:r>
          <a:endParaRPr lang="en-US" dirty="0"/>
        </a:p>
      </dgm:t>
    </dgm:pt>
    <dgm:pt modelId="{1789F002-52A1-4A55-AB66-BE52FA228B8E}" type="parTrans" cxnId="{A57BD5EB-66A1-47F4-86FC-7D703A4CB16E}">
      <dgm:prSet/>
      <dgm:spPr/>
      <dgm:t>
        <a:bodyPr/>
        <a:lstStyle/>
        <a:p>
          <a:endParaRPr lang="en-US"/>
        </a:p>
      </dgm:t>
    </dgm:pt>
    <dgm:pt modelId="{AFFAE70F-ACB4-4F96-ADCE-6C3DB492BC8D}" type="sibTrans" cxnId="{A57BD5EB-66A1-47F4-86FC-7D703A4CB16E}">
      <dgm:prSet/>
      <dgm:spPr/>
      <dgm:t>
        <a:bodyPr/>
        <a:lstStyle/>
        <a:p>
          <a:endParaRPr lang="en-US"/>
        </a:p>
      </dgm:t>
    </dgm:pt>
    <dgm:pt modelId="{96C98CFB-2C47-41AB-A8DA-60E41C9E820A}">
      <dgm:prSet phldrT="[Text]" custT="1"/>
      <dgm:spPr/>
      <dgm:t>
        <a:bodyPr/>
        <a:lstStyle/>
        <a:p>
          <a:r>
            <a:rPr lang="en-US" sz="2400" dirty="0" smtClean="0"/>
            <a:t>…They Do Not Know Christ…And They Will Not Receive Christ Because...</a:t>
          </a:r>
          <a:endParaRPr lang="en-US" sz="2400" dirty="0"/>
        </a:p>
      </dgm:t>
    </dgm:pt>
    <dgm:pt modelId="{446DD1C4-88EE-478A-A8F2-CDBBE3ED1761}" type="parTrans" cxnId="{9DE04C7A-38C5-479B-9600-EAE59F294B4C}">
      <dgm:prSet/>
      <dgm:spPr/>
      <dgm:t>
        <a:bodyPr/>
        <a:lstStyle/>
        <a:p>
          <a:endParaRPr lang="en-US"/>
        </a:p>
      </dgm:t>
    </dgm:pt>
    <dgm:pt modelId="{F03A32D3-FB8A-4B8B-A09D-423B6B595BA6}" type="sibTrans" cxnId="{9DE04C7A-38C5-479B-9600-EAE59F294B4C}">
      <dgm:prSet/>
      <dgm:spPr/>
      <dgm:t>
        <a:bodyPr/>
        <a:lstStyle/>
        <a:p>
          <a:endParaRPr lang="en-US"/>
        </a:p>
      </dgm:t>
    </dgm:pt>
    <dgm:pt modelId="{F34CFAE0-105F-4072-B0C2-D6751D5C9D6F}">
      <dgm:prSet phldrT="[Text]"/>
      <dgm:spPr/>
      <dgm:t>
        <a:bodyPr/>
        <a:lstStyle/>
        <a:p>
          <a:r>
            <a:rPr lang="en-US" dirty="0" smtClean="0"/>
            <a:t>The Father</a:t>
          </a:r>
          <a:endParaRPr lang="en-US" dirty="0"/>
        </a:p>
      </dgm:t>
    </dgm:pt>
    <dgm:pt modelId="{AB031D3E-11B1-4B6A-A413-DA6CEF6E02F6}" type="parTrans" cxnId="{BE353BCF-66AB-4ECA-A3F8-3653C5B16E40}">
      <dgm:prSet/>
      <dgm:spPr/>
      <dgm:t>
        <a:bodyPr/>
        <a:lstStyle/>
        <a:p>
          <a:endParaRPr lang="en-US"/>
        </a:p>
      </dgm:t>
    </dgm:pt>
    <dgm:pt modelId="{A325DCFA-E510-40AD-805A-390AF92458A4}" type="sibTrans" cxnId="{BE353BCF-66AB-4ECA-A3F8-3653C5B16E40}">
      <dgm:prSet/>
      <dgm:spPr/>
      <dgm:t>
        <a:bodyPr/>
        <a:lstStyle/>
        <a:p>
          <a:endParaRPr lang="en-US"/>
        </a:p>
      </dgm:t>
    </dgm:pt>
    <dgm:pt modelId="{AB9458AE-1135-4549-9977-82BA53B697C2}">
      <dgm:prSet phldrT="[Text]" custT="1"/>
      <dgm:spPr/>
      <dgm:t>
        <a:bodyPr/>
        <a:lstStyle/>
        <a:p>
          <a:r>
            <a:rPr lang="en-US" sz="2400" dirty="0" smtClean="0"/>
            <a:t>They Do Not Know God</a:t>
          </a:r>
          <a:endParaRPr lang="en-US" sz="2400" dirty="0"/>
        </a:p>
      </dgm:t>
    </dgm:pt>
    <dgm:pt modelId="{B1E3C369-5523-4839-919C-873175B3BDAB}" type="parTrans" cxnId="{4DEF47F5-0BAC-44EA-BB2C-A1705E3BEB74}">
      <dgm:prSet/>
      <dgm:spPr/>
      <dgm:t>
        <a:bodyPr/>
        <a:lstStyle/>
        <a:p>
          <a:endParaRPr lang="en-US"/>
        </a:p>
      </dgm:t>
    </dgm:pt>
    <dgm:pt modelId="{29C3D1AB-B116-4E18-A7E8-0D1C38C490FB}" type="sibTrans" cxnId="{4DEF47F5-0BAC-44EA-BB2C-A1705E3BEB74}">
      <dgm:prSet/>
      <dgm:spPr/>
      <dgm:t>
        <a:bodyPr/>
        <a:lstStyle/>
        <a:p>
          <a:endParaRPr lang="en-US"/>
        </a:p>
      </dgm:t>
    </dgm:pt>
    <dgm:pt modelId="{2A7FBE3C-742C-4FBE-A983-C2FB55B0C8F8}" type="pres">
      <dgm:prSet presAssocID="{EBF565E9-284F-4B03-ABA9-AFE31523CA4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983EFA-A38F-492D-AF38-E8285AE41838}" type="pres">
      <dgm:prSet presAssocID="{81E63FB5-E9AE-4040-8DBC-4C62D565FC80}" presName="composite" presStyleCnt="0"/>
      <dgm:spPr/>
    </dgm:pt>
    <dgm:pt modelId="{2322D7D9-2273-4F62-ABE8-EDE4AC1EB7DE}" type="pres">
      <dgm:prSet presAssocID="{81E63FB5-E9AE-4040-8DBC-4C62D565FC80}" presName="bentUpArrow1" presStyleLbl="alignImgPlace1" presStyleIdx="0" presStyleCnt="2"/>
      <dgm:spPr/>
    </dgm:pt>
    <dgm:pt modelId="{6EF53F54-B4CE-4B4C-B982-4816320DE29B}" type="pres">
      <dgm:prSet presAssocID="{81E63FB5-E9AE-4040-8DBC-4C62D565FC80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22456-B67D-4332-B9F4-147F8D259BB2}" type="pres">
      <dgm:prSet presAssocID="{81E63FB5-E9AE-4040-8DBC-4C62D565FC80}" presName="ChildText" presStyleLbl="revTx" presStyleIdx="0" presStyleCnt="3" custScaleX="144124" custLinFactNeighborX="30858" custLinFactNeighborY="-22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43C4D-284E-47E8-9F1B-4042C6D9332E}" type="pres">
      <dgm:prSet presAssocID="{AA51C625-23A8-4A09-B252-CD1F6E1551CD}" presName="sibTrans" presStyleCnt="0"/>
      <dgm:spPr/>
    </dgm:pt>
    <dgm:pt modelId="{C4FC2049-F46A-426A-AD2A-9DE7AB37C2A9}" type="pres">
      <dgm:prSet presAssocID="{A1DEE070-EC03-43CA-AFE4-4192C09811C8}" presName="composite" presStyleCnt="0"/>
      <dgm:spPr/>
    </dgm:pt>
    <dgm:pt modelId="{323DD645-00D4-454E-BEA6-E58B583F7B76}" type="pres">
      <dgm:prSet presAssocID="{A1DEE070-EC03-43CA-AFE4-4192C09811C8}" presName="bentUpArrow1" presStyleLbl="alignImgPlace1" presStyleIdx="1" presStyleCnt="2"/>
      <dgm:spPr/>
    </dgm:pt>
    <dgm:pt modelId="{38E15CA9-D01A-49A9-8F16-9D6CD9267CF8}" type="pres">
      <dgm:prSet presAssocID="{A1DEE070-EC03-43CA-AFE4-4192C09811C8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91E39-69BF-4DB2-8FE3-91FAF426AFDE}" type="pres">
      <dgm:prSet presAssocID="{A1DEE070-EC03-43CA-AFE4-4192C09811C8}" presName="ChildText" presStyleLbl="revTx" presStyleIdx="1" presStyleCnt="3" custScaleX="197622" custLinFactNeighborX="53786" custLinFactNeighborY="-26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5C2257-35CF-4082-A58B-79369E1C7D00}" type="pres">
      <dgm:prSet presAssocID="{AFFAE70F-ACB4-4F96-ADCE-6C3DB492BC8D}" presName="sibTrans" presStyleCnt="0"/>
      <dgm:spPr/>
    </dgm:pt>
    <dgm:pt modelId="{B1A40BF2-F6C2-4751-AB28-72A48D9C977A}" type="pres">
      <dgm:prSet presAssocID="{F34CFAE0-105F-4072-B0C2-D6751D5C9D6F}" presName="composite" presStyleCnt="0"/>
      <dgm:spPr/>
    </dgm:pt>
    <dgm:pt modelId="{D5AEC4DA-2731-472C-B30E-DAF0E6FF0337}" type="pres">
      <dgm:prSet presAssocID="{F34CFAE0-105F-4072-B0C2-D6751D5C9D6F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3C564-A491-4D94-9A5D-D97666F6211A}" type="pres">
      <dgm:prSet presAssocID="{F34CFAE0-105F-4072-B0C2-D6751D5C9D6F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75B6EC-70FA-4C32-BA0C-FDED6587537B}" srcId="{81E63FB5-E9AE-4040-8DBC-4C62D565FC80}" destId="{9A39F428-EC92-4CA8-B884-0849C9DD1D32}" srcOrd="0" destOrd="0" parTransId="{F1EA88DC-C3E5-4328-97D0-CADBFA74A9C7}" sibTransId="{6AE93905-4232-405B-95BC-73A45DE4461D}"/>
    <dgm:cxn modelId="{52B057AD-30B6-4FB7-8D78-1BAD9A2886A7}" type="presOf" srcId="{9A39F428-EC92-4CA8-B884-0849C9DD1D32}" destId="{2F622456-B67D-4332-B9F4-147F8D259BB2}" srcOrd="0" destOrd="0" presId="urn:microsoft.com/office/officeart/2005/8/layout/StepDownProcess"/>
    <dgm:cxn modelId="{AD3E12BC-4651-432D-A8D1-D1CEFC5E4DF6}" type="presOf" srcId="{81E63FB5-E9AE-4040-8DBC-4C62D565FC80}" destId="{6EF53F54-B4CE-4B4C-B982-4816320DE29B}" srcOrd="0" destOrd="0" presId="urn:microsoft.com/office/officeart/2005/8/layout/StepDownProcess"/>
    <dgm:cxn modelId="{0032ED9C-F8AF-4688-B3EC-C29ACA88DB19}" type="presOf" srcId="{F34CFAE0-105F-4072-B0C2-D6751D5C9D6F}" destId="{D5AEC4DA-2731-472C-B30E-DAF0E6FF0337}" srcOrd="0" destOrd="0" presId="urn:microsoft.com/office/officeart/2005/8/layout/StepDownProcess"/>
    <dgm:cxn modelId="{A57BD5EB-66A1-47F4-86FC-7D703A4CB16E}" srcId="{EBF565E9-284F-4B03-ABA9-AFE31523CA41}" destId="{A1DEE070-EC03-43CA-AFE4-4192C09811C8}" srcOrd="1" destOrd="0" parTransId="{1789F002-52A1-4A55-AB66-BE52FA228B8E}" sibTransId="{AFFAE70F-ACB4-4F96-ADCE-6C3DB492BC8D}"/>
    <dgm:cxn modelId="{4DEF47F5-0BAC-44EA-BB2C-A1705E3BEB74}" srcId="{F34CFAE0-105F-4072-B0C2-D6751D5C9D6F}" destId="{AB9458AE-1135-4549-9977-82BA53B697C2}" srcOrd="0" destOrd="0" parTransId="{B1E3C369-5523-4839-919C-873175B3BDAB}" sibTransId="{29C3D1AB-B116-4E18-A7E8-0D1C38C490FB}"/>
    <dgm:cxn modelId="{19274E57-A664-462B-B62F-58F4477D4923}" type="presOf" srcId="{EBF565E9-284F-4B03-ABA9-AFE31523CA41}" destId="{2A7FBE3C-742C-4FBE-A983-C2FB55B0C8F8}" srcOrd="0" destOrd="0" presId="urn:microsoft.com/office/officeart/2005/8/layout/StepDownProcess"/>
    <dgm:cxn modelId="{83605B36-A148-496A-94A8-DB25D9267080}" type="presOf" srcId="{A1DEE070-EC03-43CA-AFE4-4192C09811C8}" destId="{38E15CA9-D01A-49A9-8F16-9D6CD9267CF8}" srcOrd="0" destOrd="0" presId="urn:microsoft.com/office/officeart/2005/8/layout/StepDownProcess"/>
    <dgm:cxn modelId="{EF95BE58-7481-4360-BAE7-2F232AC98EB4}" type="presOf" srcId="{AB9458AE-1135-4549-9977-82BA53B697C2}" destId="{D803C564-A491-4D94-9A5D-D97666F6211A}" srcOrd="0" destOrd="0" presId="urn:microsoft.com/office/officeart/2005/8/layout/StepDownProcess"/>
    <dgm:cxn modelId="{275C8494-77F0-4CB4-B2F1-DB869DA445DC}" type="presOf" srcId="{96C98CFB-2C47-41AB-A8DA-60E41C9E820A}" destId="{DF391E39-69BF-4DB2-8FE3-91FAF426AFDE}" srcOrd="0" destOrd="0" presId="urn:microsoft.com/office/officeart/2005/8/layout/StepDownProcess"/>
    <dgm:cxn modelId="{BE353BCF-66AB-4ECA-A3F8-3653C5B16E40}" srcId="{EBF565E9-284F-4B03-ABA9-AFE31523CA41}" destId="{F34CFAE0-105F-4072-B0C2-D6751D5C9D6F}" srcOrd="2" destOrd="0" parTransId="{AB031D3E-11B1-4B6A-A413-DA6CEF6E02F6}" sibTransId="{A325DCFA-E510-40AD-805A-390AF92458A4}"/>
    <dgm:cxn modelId="{055EF53F-BEAD-47FF-9831-CD876D9889B6}" srcId="{EBF565E9-284F-4B03-ABA9-AFE31523CA41}" destId="{81E63FB5-E9AE-4040-8DBC-4C62D565FC80}" srcOrd="0" destOrd="0" parTransId="{3D3AAB86-859D-47C7-AB8D-500BFC448F72}" sibTransId="{AA51C625-23A8-4A09-B252-CD1F6E1551CD}"/>
    <dgm:cxn modelId="{9DE04C7A-38C5-479B-9600-EAE59F294B4C}" srcId="{A1DEE070-EC03-43CA-AFE4-4192C09811C8}" destId="{96C98CFB-2C47-41AB-A8DA-60E41C9E820A}" srcOrd="0" destOrd="0" parTransId="{446DD1C4-88EE-478A-A8F2-CDBBE3ED1761}" sibTransId="{F03A32D3-FB8A-4B8B-A09D-423B6B595BA6}"/>
    <dgm:cxn modelId="{8F6EB5DF-BBA2-46FD-9129-84B20097B760}" type="presParOf" srcId="{2A7FBE3C-742C-4FBE-A983-C2FB55B0C8F8}" destId="{8C983EFA-A38F-492D-AF38-E8285AE41838}" srcOrd="0" destOrd="0" presId="urn:microsoft.com/office/officeart/2005/8/layout/StepDownProcess"/>
    <dgm:cxn modelId="{75D23F21-CA4D-4A93-8737-A795C7185D3F}" type="presParOf" srcId="{8C983EFA-A38F-492D-AF38-E8285AE41838}" destId="{2322D7D9-2273-4F62-ABE8-EDE4AC1EB7DE}" srcOrd="0" destOrd="0" presId="urn:microsoft.com/office/officeart/2005/8/layout/StepDownProcess"/>
    <dgm:cxn modelId="{894D8F07-BE0F-468E-9EB2-99AEEA8573DE}" type="presParOf" srcId="{8C983EFA-A38F-492D-AF38-E8285AE41838}" destId="{6EF53F54-B4CE-4B4C-B982-4816320DE29B}" srcOrd="1" destOrd="0" presId="urn:microsoft.com/office/officeart/2005/8/layout/StepDownProcess"/>
    <dgm:cxn modelId="{3BFD92EE-D055-4851-A99B-851DC0D5B889}" type="presParOf" srcId="{8C983EFA-A38F-492D-AF38-E8285AE41838}" destId="{2F622456-B67D-4332-B9F4-147F8D259BB2}" srcOrd="2" destOrd="0" presId="urn:microsoft.com/office/officeart/2005/8/layout/StepDownProcess"/>
    <dgm:cxn modelId="{5B8A6912-A6CA-4E5F-AE1B-846C91BAC169}" type="presParOf" srcId="{2A7FBE3C-742C-4FBE-A983-C2FB55B0C8F8}" destId="{1BA43C4D-284E-47E8-9F1B-4042C6D9332E}" srcOrd="1" destOrd="0" presId="urn:microsoft.com/office/officeart/2005/8/layout/StepDownProcess"/>
    <dgm:cxn modelId="{473401B6-D2B3-4FA3-8B62-A4F8D9759208}" type="presParOf" srcId="{2A7FBE3C-742C-4FBE-A983-C2FB55B0C8F8}" destId="{C4FC2049-F46A-426A-AD2A-9DE7AB37C2A9}" srcOrd="2" destOrd="0" presId="urn:microsoft.com/office/officeart/2005/8/layout/StepDownProcess"/>
    <dgm:cxn modelId="{77A3C040-E50F-4624-9C41-D7DFEEADD1FA}" type="presParOf" srcId="{C4FC2049-F46A-426A-AD2A-9DE7AB37C2A9}" destId="{323DD645-00D4-454E-BEA6-E58B583F7B76}" srcOrd="0" destOrd="0" presId="urn:microsoft.com/office/officeart/2005/8/layout/StepDownProcess"/>
    <dgm:cxn modelId="{07BCF1B9-9F7E-4408-B18E-059CD620CADF}" type="presParOf" srcId="{C4FC2049-F46A-426A-AD2A-9DE7AB37C2A9}" destId="{38E15CA9-D01A-49A9-8F16-9D6CD9267CF8}" srcOrd="1" destOrd="0" presId="urn:microsoft.com/office/officeart/2005/8/layout/StepDownProcess"/>
    <dgm:cxn modelId="{4799D269-E345-42E3-9F6B-C1AF8E1F8260}" type="presParOf" srcId="{C4FC2049-F46A-426A-AD2A-9DE7AB37C2A9}" destId="{DF391E39-69BF-4DB2-8FE3-91FAF426AFDE}" srcOrd="2" destOrd="0" presId="urn:microsoft.com/office/officeart/2005/8/layout/StepDownProcess"/>
    <dgm:cxn modelId="{BD56A891-56D1-4676-AE86-BE8B7F0DFD4F}" type="presParOf" srcId="{2A7FBE3C-742C-4FBE-A983-C2FB55B0C8F8}" destId="{1A5C2257-35CF-4082-A58B-79369E1C7D00}" srcOrd="3" destOrd="0" presId="urn:microsoft.com/office/officeart/2005/8/layout/StepDownProcess"/>
    <dgm:cxn modelId="{6C98BAF1-6737-426E-A3AD-B4110E6FB303}" type="presParOf" srcId="{2A7FBE3C-742C-4FBE-A983-C2FB55B0C8F8}" destId="{B1A40BF2-F6C2-4751-AB28-72A48D9C977A}" srcOrd="4" destOrd="0" presId="urn:microsoft.com/office/officeart/2005/8/layout/StepDownProcess"/>
    <dgm:cxn modelId="{481366E2-E05A-4EFE-A913-9BEB83E693A0}" type="presParOf" srcId="{B1A40BF2-F6C2-4751-AB28-72A48D9C977A}" destId="{D5AEC4DA-2731-472C-B30E-DAF0E6FF0337}" srcOrd="0" destOrd="0" presId="urn:microsoft.com/office/officeart/2005/8/layout/StepDownProcess"/>
    <dgm:cxn modelId="{9888456F-564C-4642-8C9C-DA2000E325CD}" type="presParOf" srcId="{B1A40BF2-F6C2-4751-AB28-72A48D9C977A}" destId="{D803C564-A491-4D94-9A5D-D97666F6211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15:20-23</a:t>
            </a:r>
            <a:br>
              <a:rPr lang="en-US" sz="3600" b="1" dirty="0" smtClean="0"/>
            </a:br>
            <a:r>
              <a:rPr lang="en-US" sz="3600" b="1" dirty="0" smtClean="0"/>
              <a:t>June 5,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wer of your testimo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2" descr="Image result for calv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calva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0" descr="Image result for vicks vapor rub 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Image result for simon sine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8" descr="Image result for simon sine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7287" y="465137"/>
            <a:ext cx="8836025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A Believers Relationship With</a:t>
            </a:r>
            <a:r>
              <a:rPr lang="en-US" sz="4800" dirty="0" smtClean="0"/>
              <a:t>…</a:t>
            </a:r>
          </a:p>
          <a:p>
            <a:endParaRPr lang="en-US" sz="4800" dirty="0"/>
          </a:p>
          <a:p>
            <a:r>
              <a:rPr lang="en-US" sz="4800" dirty="0"/>
              <a:t>Him</a:t>
            </a:r>
            <a:r>
              <a:rPr lang="en-US" sz="4800" dirty="0" smtClean="0"/>
              <a:t>…</a:t>
            </a:r>
          </a:p>
          <a:p>
            <a:endParaRPr lang="en-US" sz="4800" dirty="0"/>
          </a:p>
          <a:p>
            <a:r>
              <a:rPr lang="en-US" sz="4800" dirty="0"/>
              <a:t>The Father</a:t>
            </a:r>
            <a:r>
              <a:rPr lang="en-US" sz="4800" dirty="0" smtClean="0"/>
              <a:t>…</a:t>
            </a:r>
          </a:p>
          <a:p>
            <a:endParaRPr lang="en-US" sz="4800" dirty="0"/>
          </a:p>
          <a:p>
            <a:r>
              <a:rPr lang="en-US" sz="4800" dirty="0"/>
              <a:t>One Another…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426500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wer of your testimo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990600"/>
            <a:ext cx="6343403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/>
              <a:t>Matthew </a:t>
            </a:r>
            <a:r>
              <a:rPr lang="en-US" sz="6000" dirty="0" smtClean="0"/>
              <a:t>10:24-25</a:t>
            </a:r>
          </a:p>
          <a:p>
            <a:pPr algn="ctr"/>
            <a:endParaRPr lang="en-US" sz="6000" dirty="0"/>
          </a:p>
          <a:p>
            <a:pPr algn="ctr"/>
            <a:r>
              <a:rPr lang="en-US" sz="6000" dirty="0"/>
              <a:t>Luke </a:t>
            </a:r>
            <a:r>
              <a:rPr lang="en-US" sz="6000" dirty="0" smtClean="0"/>
              <a:t>6:40</a:t>
            </a:r>
          </a:p>
          <a:p>
            <a:pPr algn="ctr"/>
            <a:endParaRPr lang="en-US" sz="6000" dirty="0"/>
          </a:p>
          <a:p>
            <a:pPr algn="ctr"/>
            <a:r>
              <a:rPr lang="en-US" sz="6000" dirty="0"/>
              <a:t>John 13:16</a:t>
            </a:r>
          </a:p>
        </p:txBody>
      </p:sp>
    </p:spTree>
    <p:extLst>
      <p:ext uri="{BB962C8B-B14F-4D97-AF65-F5344CB8AC3E}">
        <p14:creationId xmlns:p14="http://schemas.microsoft.com/office/powerpoint/2010/main" val="354624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Image result for heart cand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10" descr="Image result for heart cand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12" descr="Image result for heart cand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4" descr="Image result for heart cand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5175" y="11430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Persuasive arguments, sophisticated logic, nor that which </a:t>
            </a:r>
            <a:r>
              <a:rPr lang="en-US" sz="4800" dirty="0" smtClean="0"/>
              <a:t>seems </a:t>
            </a:r>
            <a:r>
              <a:rPr lang="en-US" sz="4800" dirty="0"/>
              <a:t>simple, common sense, can convince a hardened heart to receive Christ.</a:t>
            </a:r>
          </a:p>
        </p:txBody>
      </p:sp>
    </p:spTree>
    <p:extLst>
      <p:ext uri="{BB962C8B-B14F-4D97-AF65-F5344CB8AC3E}">
        <p14:creationId xmlns:p14="http://schemas.microsoft.com/office/powerpoint/2010/main" val="34529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18081903"/>
              </p:ext>
            </p:extLst>
          </p:nvPr>
        </p:nvGraphicFramePr>
        <p:xfrm>
          <a:off x="228600" y="457200"/>
          <a:ext cx="8610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0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4210</TotalTime>
  <Words>78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Cross</vt:lpstr>
      <vt:lpstr>1_Default Design</vt:lpstr>
      <vt:lpstr>JOHN 15:20-23 June 5, 2019 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524</cp:revision>
  <dcterms:created xsi:type="dcterms:W3CDTF">2015-12-02T00:25:08Z</dcterms:created>
  <dcterms:modified xsi:type="dcterms:W3CDTF">2019-06-06T09:26:51Z</dcterms:modified>
</cp:coreProperties>
</file>