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7" r:id="rId3"/>
    <p:sldId id="297" r:id="rId4"/>
    <p:sldId id="300" r:id="rId5"/>
    <p:sldId id="306" r:id="rId6"/>
    <p:sldId id="315" r:id="rId7"/>
    <p:sldId id="309" r:id="rId8"/>
    <p:sldId id="310" r:id="rId9"/>
    <p:sldId id="312" r:id="rId10"/>
    <p:sldId id="313" r:id="rId11"/>
    <p:sldId id="31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529B2A-FC34-4280-98AF-996C89123731}">
          <p14:sldIdLst>
            <p14:sldId id="257"/>
            <p14:sldId id="297"/>
            <p14:sldId id="300"/>
            <p14:sldId id="306"/>
            <p14:sldId id="315"/>
            <p14:sldId id="309"/>
            <p14:sldId id="310"/>
            <p14:sldId id="312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BD1"/>
    <a:srgbClr val="60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6" autoAdjust="0"/>
    <p:restoredTop sz="94306" autoAdjust="0"/>
  </p:normalViewPr>
  <p:slideViewPr>
    <p:cSldViewPr>
      <p:cViewPr varScale="1">
        <p:scale>
          <a:sx n="84" d="100"/>
          <a:sy n="84" d="100"/>
        </p:scale>
        <p:origin x="13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334" y="9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FA404-D583-4B09-9C51-A98C4F567B7D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6E706-2D8D-4B48-B83B-963736B9A2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3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E1078-DA41-443B-8253-81C6B09F9316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C8CD-5FE8-4362-9D55-8D8ED065F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1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Next Slide</a:t>
            </a:r>
          </a:p>
          <a:p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B159-63F1-4595-B81D-292D7CE24A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2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6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9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6" y="274639"/>
            <a:ext cx="15811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9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6" y="136526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4" y="2130426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4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D4FEAC-4ADD-4B75-8D2E-2EE277F988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DA97B-5B96-433E-BB34-02D5CBF3E6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4ECED-390E-4E8A-A7AC-E778796B5C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2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4" y="1600201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600201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1A9C-64C0-470F-8B9D-EAA7EF10D9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5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B5C5B-EBFC-46B6-9563-49BEE1282F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8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C3D07-16FB-446A-A001-1149E26CF16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16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AC77-C75C-4DC4-94C6-C52A84777C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31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987B6-FBCE-45ED-B266-067CDCC01D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63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DCDB-8877-415B-AD76-A53EB513B1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1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6E49-B55A-4F80-A1E7-39AFDBE8C01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5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274639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4" y="274639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F16F-22EF-4C37-BFC2-B081776D53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4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9" y="1600201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90" y="1600201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6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6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9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4" y="274638"/>
            <a:ext cx="631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1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E1B7E1-F81B-4F0B-84E9-105F782FF33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125D9E-9A10-4DA3-9CD7-8E3EDACC5554}" type="slidenum">
              <a:rPr lang="en-US" smtClean="0"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6" y="136526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4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4" y="1600201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878831-3DA1-4B8D-8980-D423CEADA18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122" y="4953001"/>
            <a:ext cx="5430844" cy="1698625"/>
          </a:xfrm>
        </p:spPr>
        <p:txBody>
          <a:bodyPr>
            <a:noAutofit/>
          </a:bodyPr>
          <a:lstStyle/>
          <a:p>
            <a:pPr algn="ctr">
              <a:tabLst>
                <a:tab pos="3490913" algn="l"/>
              </a:tabLst>
            </a:pPr>
            <a:r>
              <a:rPr lang="en-US" sz="3600" b="1" dirty="0"/>
              <a:t>JOHN </a:t>
            </a:r>
            <a:r>
              <a:rPr lang="en-US" sz="3600" b="1" dirty="0" smtClean="0"/>
              <a:t>16:13</a:t>
            </a:r>
            <a:br>
              <a:rPr lang="en-US" sz="3600" b="1" dirty="0" smtClean="0"/>
            </a:br>
            <a:r>
              <a:rPr lang="en-US" sz="3600" b="1" dirty="0" smtClean="0"/>
              <a:t>July 24, 2019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20243"/>
            <a:ext cx="6061088" cy="42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419019" cy="1244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5600" dirty="0">
                <a:solidFill>
                  <a:schemeClr val="tx1">
                    <a:lumMod val="95000"/>
                  </a:schemeClr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Georgia" panose="02040502050405020303" pitchFamily="18" charset="0"/>
              </a:rPr>
              <a:t>“Jesus never said that.”</a:t>
            </a:r>
            <a:endParaRPr lang="en-US" sz="5600" dirty="0">
              <a:solidFill>
                <a:schemeClr val="tx1">
                  <a:lumMod val="95000"/>
                </a:schemeClr>
              </a:solidFill>
              <a:effectLst/>
              <a:latin typeface="Eras Medium ITC" panose="020B0602030504020804" pitchFamily="34" charset="0"/>
              <a:ea typeface="Calibri" panose="020F0502020204030204" pitchFamily="34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Eras Medium ITC" panose="020B0602030504020804" pitchFamily="34" charset="0"/>
              </a:rPr>
              <a:t>Seeks to prove conclusively that Jesus is the Son of </a:t>
            </a:r>
            <a:r>
              <a:rPr lang="en-US" sz="4800" dirty="0" smtClean="0">
                <a:latin typeface="Eras Medium ITC" panose="020B0602030504020804" pitchFamily="34" charset="0"/>
              </a:rPr>
              <a:t>God</a:t>
            </a:r>
          </a:p>
          <a:p>
            <a:endParaRPr lang="en-US" sz="4800" dirty="0">
              <a:latin typeface="Eras Medium ITC" panose="020B0602030504020804" pitchFamily="34" charset="0"/>
            </a:endParaRPr>
          </a:p>
          <a:p>
            <a:r>
              <a:rPr lang="en-US" sz="4800" dirty="0">
                <a:latin typeface="Eras Medium ITC" panose="020B0602030504020804" pitchFamily="34" charset="0"/>
              </a:rPr>
              <a:t>Presents the Person and the work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41116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981200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latin typeface="Eras Medium ITC" panose="020B0602030504020804" pitchFamily="34" charset="0"/>
              </a:rPr>
              <a:t>“Howbeit when he, the Spirit of truth, is come.”</a:t>
            </a:r>
          </a:p>
        </p:txBody>
      </p:sp>
    </p:spTree>
    <p:extLst>
      <p:ext uri="{BB962C8B-B14F-4D97-AF65-F5344CB8AC3E}">
        <p14:creationId xmlns:p14="http://schemas.microsoft.com/office/powerpoint/2010/main" val="19303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5407" y="1828800"/>
            <a:ext cx="83026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	</a:t>
            </a:r>
          </a:p>
          <a:p>
            <a:endParaRPr lang="x-none" sz="4400" dirty="0"/>
          </a:p>
        </p:txBody>
      </p:sp>
      <p:sp>
        <p:nvSpPr>
          <p:cNvPr id="4" name="Rectangle 3"/>
          <p:cNvSpPr/>
          <p:nvPr/>
        </p:nvSpPr>
        <p:spPr>
          <a:xfrm>
            <a:off x="259206" y="609600"/>
            <a:ext cx="84550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Eras Medium ITC" panose="020B0602030504020804" pitchFamily="34" charset="0"/>
              </a:rPr>
              <a:t>Eternality – Hebrews 9:14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Eras Medium ITC" panose="020B0602030504020804" pitchFamily="34" charset="0"/>
              </a:rPr>
              <a:t>Omnipresence – Psalm 139:7-10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Eras Medium ITC" panose="020B0602030504020804" pitchFamily="34" charset="0"/>
              </a:rPr>
              <a:t>Omniscience – I Corinthians 2:10-11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Eras Medium ITC" panose="020B0602030504020804" pitchFamily="34" charset="0"/>
              </a:rPr>
              <a:t>Omnipotence – Luke 1:35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Eras Medium ITC" panose="020B0602030504020804" pitchFamily="34" charset="0"/>
              </a:rPr>
              <a:t>Creator – Job 33:4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Eras Medium ITC" panose="020B0602030504020804" pitchFamily="34" charset="0"/>
              </a:rPr>
              <a:t>Deity - Acts 5:3-4</a:t>
            </a:r>
          </a:p>
        </p:txBody>
      </p:sp>
    </p:spTree>
    <p:extLst>
      <p:ext uri="{BB962C8B-B14F-4D97-AF65-F5344CB8AC3E}">
        <p14:creationId xmlns:p14="http://schemas.microsoft.com/office/powerpoint/2010/main" val="19398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0375" y="114645"/>
            <a:ext cx="7696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Eras Medium ITC" panose="020B0602030504020804" pitchFamily="34" charset="0"/>
              </a:rPr>
              <a:t>“The </a:t>
            </a:r>
            <a:r>
              <a:rPr lang="en-US" sz="4400" u="sng" dirty="0">
                <a:latin typeface="Eras Medium ITC" panose="020B0602030504020804" pitchFamily="34" charset="0"/>
              </a:rPr>
              <a:t>creation</a:t>
            </a:r>
            <a:r>
              <a:rPr lang="en-US" sz="4400" dirty="0">
                <a:latin typeface="Eras Medium ITC" panose="020B0602030504020804" pitchFamily="34" charset="0"/>
              </a:rPr>
              <a:t>, </a:t>
            </a:r>
            <a:r>
              <a:rPr lang="en-US" sz="4400" u="sng" dirty="0">
                <a:latin typeface="Eras Medium ITC" panose="020B0602030504020804" pitchFamily="34" charset="0"/>
              </a:rPr>
              <a:t>revelation</a:t>
            </a:r>
            <a:r>
              <a:rPr lang="en-US" sz="4400" dirty="0">
                <a:latin typeface="Eras Medium ITC" panose="020B0602030504020804" pitchFamily="34" charset="0"/>
              </a:rPr>
              <a:t>, </a:t>
            </a:r>
            <a:r>
              <a:rPr lang="en-US" sz="4400" u="sng" dirty="0">
                <a:latin typeface="Eras Medium ITC" panose="020B0602030504020804" pitchFamily="34" charset="0"/>
              </a:rPr>
              <a:t>transmission</a:t>
            </a:r>
            <a:r>
              <a:rPr lang="en-US" sz="4400" dirty="0">
                <a:latin typeface="Eras Medium ITC" panose="020B0602030504020804" pitchFamily="34" charset="0"/>
              </a:rPr>
              <a:t>, </a:t>
            </a:r>
            <a:r>
              <a:rPr lang="en-US" sz="4400" u="sng" dirty="0">
                <a:latin typeface="Eras Medium ITC" panose="020B0602030504020804" pitchFamily="34" charset="0"/>
              </a:rPr>
              <a:t>preservation</a:t>
            </a:r>
            <a:r>
              <a:rPr lang="en-US" sz="4400" dirty="0">
                <a:latin typeface="Eras Medium ITC" panose="020B0602030504020804" pitchFamily="34" charset="0"/>
              </a:rPr>
              <a:t>, and </a:t>
            </a:r>
            <a:r>
              <a:rPr lang="en-US" sz="4400" u="sng" dirty="0">
                <a:latin typeface="Eras Medium ITC" panose="020B0602030504020804" pitchFamily="34" charset="0"/>
              </a:rPr>
              <a:t>application</a:t>
            </a:r>
            <a:r>
              <a:rPr lang="en-US" sz="4400" dirty="0">
                <a:latin typeface="Eras Medium ITC" panose="020B0602030504020804" pitchFamily="34" charset="0"/>
              </a:rPr>
              <a:t> of that truth is made possible by the living personal Spirit who comes to each one of the disciples</a:t>
            </a:r>
            <a:r>
              <a:rPr lang="en-US" sz="4400" dirty="0" smtClean="0">
                <a:latin typeface="Eras Medium ITC" panose="020B0602030504020804" pitchFamily="34" charset="0"/>
              </a:rPr>
              <a:t>.”</a:t>
            </a:r>
          </a:p>
          <a:p>
            <a:endParaRPr lang="en-US" sz="4000" dirty="0">
              <a:latin typeface="Eras Medium ITC" panose="020B0602030504020804" pitchFamily="34" charset="0"/>
            </a:endParaRPr>
          </a:p>
          <a:p>
            <a:r>
              <a:rPr lang="en-US" sz="3000" dirty="0" err="1">
                <a:latin typeface="Eras Medium ITC" panose="020B0602030504020804" pitchFamily="34" charset="0"/>
              </a:rPr>
              <a:t>Tenney</a:t>
            </a:r>
            <a:r>
              <a:rPr lang="en-US" sz="3000" dirty="0">
                <a:latin typeface="Eras Medium ITC" panose="020B0602030504020804" pitchFamily="34" charset="0"/>
              </a:rPr>
              <a:t>, Merrill C.  John: The Gospel of Belief.  Grand Rapids: Wm. B. Eerdmans, 1976 (page 238).</a:t>
            </a:r>
          </a:p>
        </p:txBody>
      </p:sp>
    </p:spTree>
    <p:extLst>
      <p:ext uri="{BB962C8B-B14F-4D97-AF65-F5344CB8AC3E}">
        <p14:creationId xmlns:p14="http://schemas.microsoft.com/office/powerpoint/2010/main" val="17538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975" y="3810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Eras Medium ITC" panose="020B0602030504020804" pitchFamily="34" charset="0"/>
              </a:rPr>
              <a:t>All </a:t>
            </a:r>
            <a:r>
              <a:rPr lang="en-US" sz="4000" dirty="0">
                <a:latin typeface="Eras Medium ITC" panose="020B0602030504020804" pitchFamily="34" charset="0"/>
              </a:rPr>
              <a:t>Things Pertaining To The Knowledge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Eras Medium ITC" panose="020B0602030504020804" pitchFamily="34" charset="0"/>
              </a:rPr>
              <a:t>Everything </a:t>
            </a:r>
            <a:r>
              <a:rPr lang="en-US" sz="4000" dirty="0">
                <a:latin typeface="Eras Medium ITC" panose="020B0602030504020804" pitchFamily="34" charset="0"/>
              </a:rPr>
              <a:t>That Is Profitable/Beneficial To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Eras Medium ITC" panose="020B0602030504020804" pitchFamily="34" charset="0"/>
              </a:rPr>
              <a:t>All </a:t>
            </a:r>
            <a:r>
              <a:rPr lang="en-US" sz="4000" dirty="0">
                <a:latin typeface="Eras Medium ITC" panose="020B0602030504020804" pitchFamily="34" charset="0"/>
              </a:rPr>
              <a:t>Things That Pertain To True Worship And Holy Living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Eras Medium ITC" panose="020B0602030504020804" pitchFamily="34" charset="0"/>
              </a:rPr>
              <a:t>Understanding </a:t>
            </a:r>
            <a:r>
              <a:rPr lang="en-US" sz="4000" dirty="0">
                <a:latin typeface="Eras Medium ITC" panose="020B0602030504020804" pitchFamily="34" charset="0"/>
              </a:rPr>
              <a:t>Of The Doctrines Of Scripture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Eras Medium ITC" panose="020B0602030504020804" pitchFamily="34" charset="0"/>
              </a:rPr>
              <a:t>The </a:t>
            </a:r>
            <a:r>
              <a:rPr lang="en-US" sz="4000" dirty="0">
                <a:latin typeface="Eras Medium ITC" panose="020B0602030504020804" pitchFamily="34" charset="0"/>
              </a:rPr>
              <a:t>Ability To Recognize And Shun That, Which Is False</a:t>
            </a:r>
          </a:p>
        </p:txBody>
      </p:sp>
    </p:spTree>
    <p:extLst>
      <p:ext uri="{BB962C8B-B14F-4D97-AF65-F5344CB8AC3E}">
        <p14:creationId xmlns:p14="http://schemas.microsoft.com/office/powerpoint/2010/main" val="22545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is.mail.yahoo.com/ws/v3/mailboxes/@.id==VjN-k6K59g9sCnPXNNah9Nlliu3L8vlD4xsOxPYknHxJsyR-aitQpH4y5apVvbhRdXNVC2q565EQb9Q_CLSwgSefAw/messages/@.id==AIBnxI9bLZ7FW9BQjQa2wBa0zm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Cross">
  <a:themeElements>
    <a:clrScheme name="Office Theme 2">
      <a:dk1>
        <a:srgbClr val="333333"/>
      </a:dk1>
      <a:lt1>
        <a:srgbClr val="FFFFFF"/>
      </a:lt1>
      <a:dk2>
        <a:srgbClr val="0066CC"/>
      </a:dk2>
      <a:lt2>
        <a:srgbClr val="FFFFFF"/>
      </a:lt2>
      <a:accent1>
        <a:srgbClr val="68B4FF"/>
      </a:accent1>
      <a:accent2>
        <a:srgbClr val="9C9CFF"/>
      </a:accent2>
      <a:accent3>
        <a:srgbClr val="AAB8E2"/>
      </a:accent3>
      <a:accent4>
        <a:srgbClr val="DADADA"/>
      </a:accent4>
      <a:accent5>
        <a:srgbClr val="B9D6FF"/>
      </a:accent5>
      <a:accent6>
        <a:srgbClr val="8D8DE7"/>
      </a:accent6>
      <a:hlink>
        <a:srgbClr val="00E0CE"/>
      </a:hlink>
      <a:folHlink>
        <a:srgbClr val="DFBD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3D9FFF"/>
        </a:accent1>
        <a:accent2>
          <a:srgbClr val="7ABDFF"/>
        </a:accent2>
        <a:accent3>
          <a:srgbClr val="AAB8E2"/>
        </a:accent3>
        <a:accent4>
          <a:srgbClr val="DADADA"/>
        </a:accent4>
        <a:accent5>
          <a:srgbClr val="AFCDFF"/>
        </a:accent5>
        <a:accent6>
          <a:srgbClr val="6EABE7"/>
        </a:accent6>
        <a:hlink>
          <a:srgbClr val="99CCFF"/>
        </a:hlink>
        <a:folHlink>
          <a:srgbClr val="B7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68B4FF"/>
        </a:accent1>
        <a:accent2>
          <a:srgbClr val="9C9CFF"/>
        </a:accent2>
        <a:accent3>
          <a:srgbClr val="AAB8E2"/>
        </a:accent3>
        <a:accent4>
          <a:srgbClr val="DADADA"/>
        </a:accent4>
        <a:accent5>
          <a:srgbClr val="B9D6FF"/>
        </a:accent5>
        <a:accent6>
          <a:srgbClr val="8D8DE7"/>
        </a:accent6>
        <a:hlink>
          <a:srgbClr val="00E0CE"/>
        </a:hlink>
        <a:folHlink>
          <a:srgbClr val="DFB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CDCDFF"/>
        </a:accent1>
        <a:accent2>
          <a:srgbClr val="FDBA9E"/>
        </a:accent2>
        <a:accent3>
          <a:srgbClr val="AAB8E2"/>
        </a:accent3>
        <a:accent4>
          <a:srgbClr val="DADADA"/>
        </a:accent4>
        <a:accent5>
          <a:srgbClr val="E3E3FF"/>
        </a:accent5>
        <a:accent6>
          <a:srgbClr val="E5A88F"/>
        </a:accent6>
        <a:hlink>
          <a:srgbClr val="B6DBFF"/>
        </a:hlink>
        <a:folHlink>
          <a:srgbClr val="FFD8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82C1FF"/>
        </a:accent1>
        <a:accent2>
          <a:srgbClr val="F8C1EB"/>
        </a:accent2>
        <a:accent3>
          <a:srgbClr val="AAB8E2"/>
        </a:accent3>
        <a:accent4>
          <a:srgbClr val="DADADA"/>
        </a:accent4>
        <a:accent5>
          <a:srgbClr val="C1DDFF"/>
        </a:accent5>
        <a:accent6>
          <a:srgbClr val="E1AFD5"/>
        </a:accent6>
        <a:hlink>
          <a:srgbClr val="DAEC7F"/>
        </a:hlink>
        <a:folHlink>
          <a:srgbClr val="FFBB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9FFF"/>
        </a:accent1>
        <a:accent2>
          <a:srgbClr val="7ABDFF"/>
        </a:accent2>
        <a:accent3>
          <a:srgbClr val="FFFFFF"/>
        </a:accent3>
        <a:accent4>
          <a:srgbClr val="000000"/>
        </a:accent4>
        <a:accent5>
          <a:srgbClr val="AFCDFF"/>
        </a:accent5>
        <a:accent6>
          <a:srgbClr val="6EABE7"/>
        </a:accent6>
        <a:hlink>
          <a:srgbClr val="99CCFF"/>
        </a:hlink>
        <a:folHlink>
          <a:srgbClr val="B7D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8B4FF"/>
        </a:accent1>
        <a:accent2>
          <a:srgbClr val="9C9CFF"/>
        </a:accent2>
        <a:accent3>
          <a:srgbClr val="FFFFFF"/>
        </a:accent3>
        <a:accent4>
          <a:srgbClr val="000000"/>
        </a:accent4>
        <a:accent5>
          <a:srgbClr val="B9D6FF"/>
        </a:accent5>
        <a:accent6>
          <a:srgbClr val="8D8DE7"/>
        </a:accent6>
        <a:hlink>
          <a:srgbClr val="00E0CE"/>
        </a:hlink>
        <a:folHlink>
          <a:srgbClr val="DFB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CDFF"/>
        </a:accent1>
        <a:accent2>
          <a:srgbClr val="FDBA9E"/>
        </a:accent2>
        <a:accent3>
          <a:srgbClr val="FFFFFF"/>
        </a:accent3>
        <a:accent4>
          <a:srgbClr val="000000"/>
        </a:accent4>
        <a:accent5>
          <a:srgbClr val="E3E3FF"/>
        </a:accent5>
        <a:accent6>
          <a:srgbClr val="E5A88F"/>
        </a:accent6>
        <a:hlink>
          <a:srgbClr val="B6DBFF"/>
        </a:hlink>
        <a:folHlink>
          <a:srgbClr val="FFD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2C1FF"/>
        </a:accent1>
        <a:accent2>
          <a:srgbClr val="F8C1EB"/>
        </a:accent2>
        <a:accent3>
          <a:srgbClr val="FFFFFF"/>
        </a:accent3>
        <a:accent4>
          <a:srgbClr val="000000"/>
        </a:accent4>
        <a:accent5>
          <a:srgbClr val="C1DDFF"/>
        </a:accent5>
        <a:accent6>
          <a:srgbClr val="E1AFD5"/>
        </a:accent6>
        <a:hlink>
          <a:srgbClr val="DAEC7F"/>
        </a:hlink>
        <a:folHlink>
          <a:srgbClr val="FFBB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CC"/>
      </a:dk2>
      <a:lt2>
        <a:srgbClr val="FFFFFF"/>
      </a:lt2>
      <a:accent1>
        <a:srgbClr val="68B4FF"/>
      </a:accent1>
      <a:accent2>
        <a:srgbClr val="9C9CFF"/>
      </a:accent2>
      <a:accent3>
        <a:srgbClr val="AAB8E2"/>
      </a:accent3>
      <a:accent4>
        <a:srgbClr val="DADADA"/>
      </a:accent4>
      <a:accent5>
        <a:srgbClr val="B9D6FF"/>
      </a:accent5>
      <a:accent6>
        <a:srgbClr val="8D8DE7"/>
      </a:accent6>
      <a:hlink>
        <a:srgbClr val="00E0CE"/>
      </a:hlink>
      <a:folHlink>
        <a:srgbClr val="DFBD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3D9FFF"/>
        </a:accent1>
        <a:accent2>
          <a:srgbClr val="7ABDFF"/>
        </a:accent2>
        <a:accent3>
          <a:srgbClr val="AAB8E2"/>
        </a:accent3>
        <a:accent4>
          <a:srgbClr val="DADADA"/>
        </a:accent4>
        <a:accent5>
          <a:srgbClr val="AFCDFF"/>
        </a:accent5>
        <a:accent6>
          <a:srgbClr val="6EABE7"/>
        </a:accent6>
        <a:hlink>
          <a:srgbClr val="99CCFF"/>
        </a:hlink>
        <a:folHlink>
          <a:srgbClr val="B7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68B4FF"/>
        </a:accent1>
        <a:accent2>
          <a:srgbClr val="9C9CFF"/>
        </a:accent2>
        <a:accent3>
          <a:srgbClr val="AAB8E2"/>
        </a:accent3>
        <a:accent4>
          <a:srgbClr val="DADADA"/>
        </a:accent4>
        <a:accent5>
          <a:srgbClr val="B9D6FF"/>
        </a:accent5>
        <a:accent6>
          <a:srgbClr val="8D8DE7"/>
        </a:accent6>
        <a:hlink>
          <a:srgbClr val="00E0CE"/>
        </a:hlink>
        <a:folHlink>
          <a:srgbClr val="DFB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CDCDFF"/>
        </a:accent1>
        <a:accent2>
          <a:srgbClr val="FDBA9E"/>
        </a:accent2>
        <a:accent3>
          <a:srgbClr val="AAB8E2"/>
        </a:accent3>
        <a:accent4>
          <a:srgbClr val="DADADA"/>
        </a:accent4>
        <a:accent5>
          <a:srgbClr val="E3E3FF"/>
        </a:accent5>
        <a:accent6>
          <a:srgbClr val="E5A88F"/>
        </a:accent6>
        <a:hlink>
          <a:srgbClr val="B6DBFF"/>
        </a:hlink>
        <a:folHlink>
          <a:srgbClr val="FFD8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82C1FF"/>
        </a:accent1>
        <a:accent2>
          <a:srgbClr val="F8C1EB"/>
        </a:accent2>
        <a:accent3>
          <a:srgbClr val="AAB8E2"/>
        </a:accent3>
        <a:accent4>
          <a:srgbClr val="DADADA"/>
        </a:accent4>
        <a:accent5>
          <a:srgbClr val="C1DDFF"/>
        </a:accent5>
        <a:accent6>
          <a:srgbClr val="E1AFD5"/>
        </a:accent6>
        <a:hlink>
          <a:srgbClr val="DAEC7F"/>
        </a:hlink>
        <a:folHlink>
          <a:srgbClr val="FFBB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9FFF"/>
        </a:accent1>
        <a:accent2>
          <a:srgbClr val="7ABDFF"/>
        </a:accent2>
        <a:accent3>
          <a:srgbClr val="FFFFFF"/>
        </a:accent3>
        <a:accent4>
          <a:srgbClr val="000000"/>
        </a:accent4>
        <a:accent5>
          <a:srgbClr val="AFCDFF"/>
        </a:accent5>
        <a:accent6>
          <a:srgbClr val="6EABE7"/>
        </a:accent6>
        <a:hlink>
          <a:srgbClr val="99CCFF"/>
        </a:hlink>
        <a:folHlink>
          <a:srgbClr val="B7D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8B4FF"/>
        </a:accent1>
        <a:accent2>
          <a:srgbClr val="9C9CFF"/>
        </a:accent2>
        <a:accent3>
          <a:srgbClr val="FFFFFF"/>
        </a:accent3>
        <a:accent4>
          <a:srgbClr val="000000"/>
        </a:accent4>
        <a:accent5>
          <a:srgbClr val="B9D6FF"/>
        </a:accent5>
        <a:accent6>
          <a:srgbClr val="8D8DE7"/>
        </a:accent6>
        <a:hlink>
          <a:srgbClr val="00E0CE"/>
        </a:hlink>
        <a:folHlink>
          <a:srgbClr val="DFB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CDFF"/>
        </a:accent1>
        <a:accent2>
          <a:srgbClr val="FDBA9E"/>
        </a:accent2>
        <a:accent3>
          <a:srgbClr val="FFFFFF"/>
        </a:accent3>
        <a:accent4>
          <a:srgbClr val="000000"/>
        </a:accent4>
        <a:accent5>
          <a:srgbClr val="E3E3FF"/>
        </a:accent5>
        <a:accent6>
          <a:srgbClr val="E5A88F"/>
        </a:accent6>
        <a:hlink>
          <a:srgbClr val="B6DBFF"/>
        </a:hlink>
        <a:folHlink>
          <a:srgbClr val="FFD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2C1FF"/>
        </a:accent1>
        <a:accent2>
          <a:srgbClr val="F8C1EB"/>
        </a:accent2>
        <a:accent3>
          <a:srgbClr val="FFFFFF"/>
        </a:accent3>
        <a:accent4>
          <a:srgbClr val="000000"/>
        </a:accent4>
        <a:accent5>
          <a:srgbClr val="C1DDFF"/>
        </a:accent5>
        <a:accent6>
          <a:srgbClr val="E1AFD5"/>
        </a:accent6>
        <a:hlink>
          <a:srgbClr val="DAEC7F"/>
        </a:hlink>
        <a:folHlink>
          <a:srgbClr val="FFBB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Cross</Template>
  <TotalTime>4776</TotalTime>
  <Words>169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Eras Medium ITC</vt:lpstr>
      <vt:lpstr>Georgia</vt:lpstr>
      <vt:lpstr>Cross</vt:lpstr>
      <vt:lpstr>1_Default Design</vt:lpstr>
      <vt:lpstr>JOHN 16:13 July 24,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4:35-36 11-18-15</dc:title>
  <dc:creator>tifbivy1</dc:creator>
  <cp:lastModifiedBy>Kirby Jones</cp:lastModifiedBy>
  <cp:revision>589</cp:revision>
  <dcterms:created xsi:type="dcterms:W3CDTF">2015-12-02T00:25:08Z</dcterms:created>
  <dcterms:modified xsi:type="dcterms:W3CDTF">2019-08-04T22:11:50Z</dcterms:modified>
</cp:coreProperties>
</file>