
<file path=[Content_Types].xml><?xml version="1.0" encoding="utf-8"?>
<Types xmlns="http://schemas.openxmlformats.org/package/2006/content-types">
  <Default Extension="jpeg" ContentType="image/jpeg"/>
  <Default Extension="jpe"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1"/>
  </p:notesMasterIdLst>
  <p:handoutMasterIdLst>
    <p:handoutMasterId r:id="rId12"/>
  </p:handoutMasterIdLst>
  <p:sldIdLst>
    <p:sldId id="257" r:id="rId3"/>
    <p:sldId id="293" r:id="rId4"/>
    <p:sldId id="297" r:id="rId5"/>
    <p:sldId id="300" r:id="rId6"/>
    <p:sldId id="294" r:id="rId7"/>
    <p:sldId id="299" r:id="rId8"/>
    <p:sldId id="301" r:id="rId9"/>
    <p:sldId id="30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3529B2A-FC34-4280-98AF-996C89123731}">
          <p14:sldIdLst>
            <p14:sldId id="257"/>
            <p14:sldId id="293"/>
            <p14:sldId id="297"/>
            <p14:sldId id="300"/>
            <p14:sldId id="294"/>
            <p14:sldId id="299"/>
            <p14:sldId id="301"/>
            <p14:sldId id="30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3BD1"/>
    <a:srgbClr val="60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96" autoAdjust="0"/>
    <p:restoredTop sz="94306" autoAdjust="0"/>
  </p:normalViewPr>
  <p:slideViewPr>
    <p:cSldViewPr>
      <p:cViewPr varScale="1">
        <p:scale>
          <a:sx n="84" d="100"/>
          <a:sy n="84" d="100"/>
        </p:scale>
        <p:origin x="1397"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75" d="100"/>
          <a:sy n="75" d="100"/>
        </p:scale>
        <p:origin x="-2334" y="9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DFA404-D583-4B09-9C51-A98C4F567B7D}" type="datetimeFigureOut">
              <a:rPr lang="en-US" smtClean="0"/>
              <a:t>7/9/2019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16E706-2D8D-4B48-B83B-963736B9A258}" type="slidenum">
              <a:rPr lang="en-US" smtClean="0"/>
              <a:t>‹#›</a:t>
            </a:fld>
            <a:endParaRPr lang="en-US" dirty="0"/>
          </a:p>
        </p:txBody>
      </p:sp>
    </p:spTree>
    <p:extLst>
      <p:ext uri="{BB962C8B-B14F-4D97-AF65-F5344CB8AC3E}">
        <p14:creationId xmlns:p14="http://schemas.microsoft.com/office/powerpoint/2010/main" val="94993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E1078-DA41-443B-8253-81C6B09F9316}" type="datetimeFigureOut">
              <a:rPr lang="en-US" smtClean="0"/>
              <a:t>7/9/2019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23C8CD-5FE8-4362-9D55-8D8ED065FCE9}" type="slidenum">
              <a:rPr lang="en-US" smtClean="0"/>
              <a:t>‹#›</a:t>
            </a:fld>
            <a:endParaRPr lang="en-US" dirty="0"/>
          </a:p>
        </p:txBody>
      </p:sp>
    </p:spTree>
    <p:extLst>
      <p:ext uri="{BB962C8B-B14F-4D97-AF65-F5344CB8AC3E}">
        <p14:creationId xmlns:p14="http://schemas.microsoft.com/office/powerpoint/2010/main" val="4133015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lgn="ctr"/>
            <a:r>
              <a:rPr lang="en-US" b="1" dirty="0">
                <a:solidFill>
                  <a:srgbClr val="FF0000"/>
                </a:solidFill>
              </a:rPr>
              <a:t>Next Slide</a:t>
            </a:r>
          </a:p>
          <a:p>
            <a:endParaRPr lang="en-US" dirty="0"/>
          </a:p>
          <a:p>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F1DBB159-63F1-4595-B81D-292D7CE24A62}" type="slidenum">
              <a:rPr lang="en-US" smtClean="0"/>
              <a:t>1</a:t>
            </a:fld>
            <a:endParaRPr lang="en-US" dirty="0"/>
          </a:p>
        </p:txBody>
      </p:sp>
    </p:spTree>
    <p:extLst>
      <p:ext uri="{BB962C8B-B14F-4D97-AF65-F5344CB8AC3E}">
        <p14:creationId xmlns:p14="http://schemas.microsoft.com/office/powerpoint/2010/main" val="42515284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6"/>
            <a:ext cx="4800600" cy="1470025"/>
          </a:xfrm>
        </p:spPr>
        <p:txBody>
          <a:bodyPr/>
          <a:lstStyle>
            <a:lvl1pPr>
              <a:buClr>
                <a:srgbClr val="FFFFFF"/>
              </a:buClr>
              <a:defRPr/>
            </a:lvl1pPr>
          </a:lstStyle>
          <a:p>
            <a:pPr lvl="0"/>
            <a:r>
              <a:rPr lang="en-US" noProof="0"/>
              <a:t>Click to edit Master title style</a:t>
            </a:r>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a:t>Click to edit Master subtitle style</a:t>
            </a:r>
          </a:p>
        </p:txBody>
      </p:sp>
      <p:sp>
        <p:nvSpPr>
          <p:cNvPr id="20484" name="Rectangle 4"/>
          <p:cNvSpPr>
            <a:spLocks noGrp="1" noChangeArrowheads="1"/>
          </p:cNvSpPr>
          <p:nvPr>
            <p:ph type="dt" sz="half" idx="2"/>
          </p:nvPr>
        </p:nvSpPr>
        <p:spPr/>
        <p:txBody>
          <a:bodyPr/>
          <a:lstStyle>
            <a:lvl1pPr>
              <a:defRPr/>
            </a:lvl1pPr>
          </a:lstStyle>
          <a:p>
            <a:fld id="{2AE1B7E1-F81B-4F0B-84E9-105F782FF33A}" type="datetimeFigureOut">
              <a:rPr lang="en-US" smtClean="0"/>
              <a:t>7/9/2019</a:t>
            </a:fld>
            <a:endParaRPr lang="en-US" dirty="0"/>
          </a:p>
        </p:txBody>
      </p:sp>
      <p:sp>
        <p:nvSpPr>
          <p:cNvPr id="20485" name="Rectangle 5"/>
          <p:cNvSpPr>
            <a:spLocks noGrp="1" noChangeArrowheads="1"/>
          </p:cNvSpPr>
          <p:nvPr>
            <p:ph type="ftr" sz="quarter" idx="3"/>
          </p:nvPr>
        </p:nvSpPr>
        <p:spPr/>
        <p:txBody>
          <a:bodyPr/>
          <a:lstStyle>
            <a:lvl1pPr>
              <a:defRPr/>
            </a:lvl1pPr>
          </a:lstStyle>
          <a:p>
            <a:endParaRPr lang="en-US" dirty="0"/>
          </a:p>
        </p:txBody>
      </p:sp>
      <p:sp>
        <p:nvSpPr>
          <p:cNvPr id="20486" name="Rectangle 6"/>
          <p:cNvSpPr>
            <a:spLocks noGrp="1" noChangeArrowheads="1"/>
          </p:cNvSpPr>
          <p:nvPr>
            <p:ph type="sldNum" sz="quarter" idx="4"/>
          </p:nvPr>
        </p:nvSpPr>
        <p:spPr/>
        <p:txBody>
          <a:bodyPr/>
          <a:lstStyle>
            <a:lvl1pPr>
              <a:defRPr/>
            </a:lvl1pPr>
          </a:lstStyle>
          <a:p>
            <a:fld id="{2F125D9E-9A10-4DA3-9CD7-8E3EDACC5554}"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AE1B7E1-F81B-4F0B-84E9-105F782FF33A}" type="datetimeFigureOut">
              <a:rPr lang="en-US" smtClean="0"/>
              <a:t>7/9/2019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84769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6" y="274639"/>
            <a:ext cx="1581151"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93988" y="274639"/>
            <a:ext cx="459263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AE1B7E1-F81B-4F0B-84E9-105F782FF33A}" type="datetimeFigureOut">
              <a:rPr lang="en-US" smtClean="0"/>
              <a:t>7/9/2019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1457855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6" y="136526"/>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7651" name="Rectangle 3"/>
          <p:cNvSpPr>
            <a:spLocks noGrp="1" noChangeArrowheads="1"/>
          </p:cNvSpPr>
          <p:nvPr>
            <p:ph type="ctrTitle"/>
            <p:custDataLst>
              <p:tags r:id="rId1"/>
            </p:custDataLst>
          </p:nvPr>
        </p:nvSpPr>
        <p:spPr>
          <a:xfrm>
            <a:off x="455614" y="2130426"/>
            <a:ext cx="7313612" cy="1470025"/>
          </a:xfrm>
        </p:spPr>
        <p:txBody>
          <a:bodyPr/>
          <a:lstStyle>
            <a:lvl1pPr>
              <a:defRPr/>
            </a:lvl1pPr>
          </a:lstStyle>
          <a:p>
            <a:pPr lvl="0"/>
            <a:r>
              <a:rPr lang="en-US" noProof="0"/>
              <a:t>Click to edit Master title style</a:t>
            </a:r>
          </a:p>
        </p:txBody>
      </p:sp>
      <p:sp>
        <p:nvSpPr>
          <p:cNvPr id="27652" name="Rectangle 4"/>
          <p:cNvSpPr>
            <a:spLocks noGrp="1" noChangeArrowheads="1"/>
          </p:cNvSpPr>
          <p:nvPr>
            <p:ph type="subTitle" idx="1"/>
            <p:custDataLst>
              <p:tags r:id="rId2"/>
            </p:custDataLst>
          </p:nvPr>
        </p:nvSpPr>
        <p:spPr>
          <a:xfrm>
            <a:off x="455614" y="3886200"/>
            <a:ext cx="7313612" cy="1752600"/>
          </a:xfrm>
        </p:spPr>
        <p:txBody>
          <a:bodyPr/>
          <a:lstStyle>
            <a:lvl1pPr marL="0" indent="0">
              <a:buClr>
                <a:srgbClr val="FFFFFF"/>
              </a:buClr>
              <a:buFontTx/>
              <a:buNone/>
              <a:defRPr/>
            </a:lvl1pPr>
          </a:lstStyle>
          <a:p>
            <a:pPr lvl="0"/>
            <a:r>
              <a:rPr lang="en-US" noProof="0"/>
              <a:t>Click to edit Master subtitle style</a:t>
            </a:r>
          </a:p>
        </p:txBody>
      </p:sp>
      <p:sp>
        <p:nvSpPr>
          <p:cNvPr id="27653" name="Rectangle 5"/>
          <p:cNvSpPr>
            <a:spLocks noGrp="1" noChangeArrowheads="1"/>
          </p:cNvSpPr>
          <p:nvPr>
            <p:ph type="dt" sz="half" idx="2"/>
          </p:nvPr>
        </p:nvSpPr>
        <p:spPr/>
        <p:txBody>
          <a:bodyPr/>
          <a:lstStyle>
            <a:lvl1pPr>
              <a:defRPr/>
            </a:lvl1pPr>
          </a:lstStyle>
          <a:p>
            <a:endParaRPr lang="en-US" dirty="0"/>
          </a:p>
        </p:txBody>
      </p:sp>
      <p:sp>
        <p:nvSpPr>
          <p:cNvPr id="27654" name="Rectangle 6"/>
          <p:cNvSpPr>
            <a:spLocks noGrp="1" noChangeArrowheads="1"/>
          </p:cNvSpPr>
          <p:nvPr>
            <p:ph type="ftr" sz="quarter" idx="3"/>
          </p:nvPr>
        </p:nvSpPr>
        <p:spPr/>
        <p:txBody>
          <a:bodyPr/>
          <a:lstStyle>
            <a:lvl1pPr>
              <a:defRPr/>
            </a:lvl1pPr>
          </a:lstStyle>
          <a:p>
            <a:endParaRPr lang="en-US" dirty="0"/>
          </a:p>
        </p:txBody>
      </p:sp>
      <p:sp>
        <p:nvSpPr>
          <p:cNvPr id="27655" name="Rectangle 7"/>
          <p:cNvSpPr>
            <a:spLocks noGrp="1" noChangeArrowheads="1"/>
          </p:cNvSpPr>
          <p:nvPr>
            <p:ph type="sldNum" sz="quarter" idx="4"/>
          </p:nvPr>
        </p:nvSpPr>
        <p:spPr/>
        <p:txBody>
          <a:bodyPr/>
          <a:lstStyle>
            <a:lvl1pPr>
              <a:defRPr/>
            </a:lvl1pPr>
          </a:lstStyle>
          <a:p>
            <a:fld id="{C7D4FEAC-4ADD-4B75-8D2E-2EE277F988E3}"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4CDA97B-5B96-433E-BB34-02D5CBF3E617}" type="slidenum">
              <a:rPr lang="en-US"/>
              <a:pPr/>
              <a:t>‹#›</a:t>
            </a:fld>
            <a:endParaRPr lang="en-US" dirty="0"/>
          </a:p>
        </p:txBody>
      </p:sp>
    </p:spTree>
    <p:extLst>
      <p:ext uri="{BB962C8B-B14F-4D97-AF65-F5344CB8AC3E}">
        <p14:creationId xmlns:p14="http://schemas.microsoft.com/office/powerpoint/2010/main" val="40301308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0D4ECED-390E-4E8A-A7AC-E778796B5C64}" type="slidenum">
              <a:rPr lang="en-US"/>
              <a:pPr/>
              <a:t>‹#›</a:t>
            </a:fld>
            <a:endParaRPr lang="en-US" dirty="0"/>
          </a:p>
        </p:txBody>
      </p:sp>
    </p:spTree>
    <p:extLst>
      <p:ext uri="{BB962C8B-B14F-4D97-AF65-F5344CB8AC3E}">
        <p14:creationId xmlns:p14="http://schemas.microsoft.com/office/powerpoint/2010/main" val="1564024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4" y="1600201"/>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026" y="1600201"/>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F0A31A9C-64C0-470F-8B9D-EAA7EF10D95C}" type="slidenum">
              <a:rPr lang="en-US"/>
              <a:pPr/>
              <a:t>‹#›</a:t>
            </a:fld>
            <a:endParaRPr lang="en-US" dirty="0"/>
          </a:p>
        </p:txBody>
      </p:sp>
    </p:spTree>
    <p:extLst>
      <p:ext uri="{BB962C8B-B14F-4D97-AF65-F5344CB8AC3E}">
        <p14:creationId xmlns:p14="http://schemas.microsoft.com/office/powerpoint/2010/main" val="32551569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BF6B5C5B-EBFC-46B6-9563-49BEE1282F61}" type="slidenum">
              <a:rPr lang="en-US"/>
              <a:pPr/>
              <a:t>‹#›</a:t>
            </a:fld>
            <a:endParaRPr lang="en-US" dirty="0"/>
          </a:p>
        </p:txBody>
      </p:sp>
    </p:spTree>
    <p:extLst>
      <p:ext uri="{BB962C8B-B14F-4D97-AF65-F5344CB8AC3E}">
        <p14:creationId xmlns:p14="http://schemas.microsoft.com/office/powerpoint/2010/main" val="9644804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2A3C3D07-16FB-446A-A001-1149E26CF168}" type="slidenum">
              <a:rPr lang="en-US"/>
              <a:pPr/>
              <a:t>‹#›</a:t>
            </a:fld>
            <a:endParaRPr lang="en-US" dirty="0"/>
          </a:p>
        </p:txBody>
      </p:sp>
    </p:spTree>
    <p:extLst>
      <p:ext uri="{BB962C8B-B14F-4D97-AF65-F5344CB8AC3E}">
        <p14:creationId xmlns:p14="http://schemas.microsoft.com/office/powerpoint/2010/main" val="31415165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836FAC77-C75C-4DC4-94C6-C52A84777C0B}" type="slidenum">
              <a:rPr lang="en-US"/>
              <a:pPr/>
              <a:t>‹#›</a:t>
            </a:fld>
            <a:endParaRPr lang="en-US" dirty="0"/>
          </a:p>
        </p:txBody>
      </p:sp>
    </p:spTree>
    <p:extLst>
      <p:ext uri="{BB962C8B-B14F-4D97-AF65-F5344CB8AC3E}">
        <p14:creationId xmlns:p14="http://schemas.microsoft.com/office/powerpoint/2010/main" val="4068631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45987B6-FBCE-45ED-B266-067CDCC01DF2}" type="slidenum">
              <a:rPr lang="en-US"/>
              <a:pPr/>
              <a:t>‹#›</a:t>
            </a:fld>
            <a:endParaRPr lang="en-US" dirty="0"/>
          </a:p>
        </p:txBody>
      </p:sp>
    </p:spTree>
    <p:extLst>
      <p:ext uri="{BB962C8B-B14F-4D97-AF65-F5344CB8AC3E}">
        <p14:creationId xmlns:p14="http://schemas.microsoft.com/office/powerpoint/2010/main" val="266219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AE1B7E1-F81B-4F0B-84E9-105F782FF33A}" type="datetimeFigureOut">
              <a:rPr lang="en-US" smtClean="0"/>
              <a:t>7/9/2019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7456639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CA5ADCDB-8877-415B-AD76-A53EB513B185}" type="slidenum">
              <a:rPr lang="en-US"/>
              <a:pPr/>
              <a:t>‹#›</a:t>
            </a:fld>
            <a:endParaRPr lang="en-US" dirty="0"/>
          </a:p>
        </p:txBody>
      </p:sp>
    </p:spTree>
    <p:extLst>
      <p:ext uri="{BB962C8B-B14F-4D97-AF65-F5344CB8AC3E}">
        <p14:creationId xmlns:p14="http://schemas.microsoft.com/office/powerpoint/2010/main" val="36026181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0796E49-B55A-4F80-A1E7-39AFDBE8C01C}" type="slidenum">
              <a:rPr lang="en-US"/>
              <a:pPr/>
              <a:t>‹#›</a:t>
            </a:fld>
            <a:endParaRPr lang="en-US" dirty="0"/>
          </a:p>
        </p:txBody>
      </p:sp>
    </p:spTree>
    <p:extLst>
      <p:ext uri="{BB962C8B-B14F-4D97-AF65-F5344CB8AC3E}">
        <p14:creationId xmlns:p14="http://schemas.microsoft.com/office/powerpoint/2010/main" val="3740257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6" y="274639"/>
            <a:ext cx="2055813"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4" y="274639"/>
            <a:ext cx="601821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592F16F-22EF-4C37-BFC2-B081776D5357}" type="slidenum">
              <a:rPr lang="en-US"/>
              <a:pPr/>
              <a:t>‹#›</a:t>
            </a:fld>
            <a:endParaRPr lang="en-US" dirty="0"/>
          </a:p>
        </p:txBody>
      </p:sp>
    </p:spTree>
    <p:extLst>
      <p:ext uri="{BB962C8B-B14F-4D97-AF65-F5344CB8AC3E}">
        <p14:creationId xmlns:p14="http://schemas.microsoft.com/office/powerpoint/2010/main" val="307654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2AE1B7E1-F81B-4F0B-84E9-105F782FF33A}" type="datetimeFigureOut">
              <a:rPr lang="en-US" smtClean="0"/>
              <a:t>7/9/2019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464649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93989" y="1600201"/>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32490" y="1600201"/>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2AE1B7E1-F81B-4F0B-84E9-105F782FF33A}" type="datetimeFigureOut">
              <a:rPr lang="en-US" smtClean="0"/>
              <a:t>7/9/2019</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1225160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2AE1B7E1-F81B-4F0B-84E9-105F782FF33A}" type="datetimeFigureOut">
              <a:rPr lang="en-US" smtClean="0"/>
              <a:t>7/9/2019</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144292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2AE1B7E1-F81B-4F0B-84E9-105F782FF33A}" type="datetimeFigureOut">
              <a:rPr lang="en-US" smtClean="0"/>
              <a:t>7/9/2019</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3033969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AE1B7E1-F81B-4F0B-84E9-105F782FF33A}" type="datetimeFigureOut">
              <a:rPr lang="en-US" smtClean="0"/>
              <a:t>7/9/2019</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286887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2AE1B7E1-F81B-4F0B-84E9-105F782FF33A}" type="datetimeFigureOut">
              <a:rPr lang="en-US" smtClean="0"/>
              <a:t>7/9/2019</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2855261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2AE1B7E1-F81B-4F0B-84E9-105F782FF33A}" type="datetimeFigureOut">
              <a:rPr lang="en-US" smtClean="0"/>
              <a:t>7/9/2019</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F125D9E-9A10-4DA3-9CD7-8E3EDACC5554}" type="slidenum">
              <a:rPr lang="en-US" smtClean="0"/>
              <a:t>‹#›</a:t>
            </a:fld>
            <a:endParaRPr lang="en-US" dirty="0"/>
          </a:p>
        </p:txBody>
      </p:sp>
    </p:spTree>
    <p:extLst>
      <p:ext uri="{BB962C8B-B14F-4D97-AF65-F5344CB8AC3E}">
        <p14:creationId xmlns:p14="http://schemas.microsoft.com/office/powerpoint/2010/main" val="2420199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4" y="274638"/>
            <a:ext cx="6316663"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custDataLst>
              <p:tags r:id="rId14"/>
            </p:custDataLst>
          </p:nvPr>
        </p:nvSpPr>
        <p:spPr bwMode="auto">
          <a:xfrm>
            <a:off x="2693989" y="1600201"/>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2AE1B7E1-F81B-4F0B-84E9-105F782FF33A}" type="datetimeFigureOut">
              <a:rPr lang="en-US" smtClean="0"/>
              <a:t>7/9/2019</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F125D9E-9A10-4DA3-9CD7-8E3EDACC5554}" type="slidenum">
              <a:rPr lang="en-US" smtClean="0"/>
              <a:t>‹#›</a:t>
            </a:fld>
            <a:endParaRPr lang="en-US" dirty="0"/>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6" y="136526"/>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6627" name="Rectangle 3"/>
          <p:cNvSpPr>
            <a:spLocks noGrp="1" noChangeArrowheads="1"/>
          </p:cNvSpPr>
          <p:nvPr>
            <p:ph type="title"/>
            <p:custDataLst>
              <p:tags r:id="rId13"/>
            </p:custDataLst>
          </p:nvPr>
        </p:nvSpPr>
        <p:spPr bwMode="auto">
          <a:xfrm>
            <a:off x="455614"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6628" name="Rectangle 4"/>
          <p:cNvSpPr>
            <a:spLocks noGrp="1" noChangeArrowheads="1"/>
          </p:cNvSpPr>
          <p:nvPr>
            <p:ph type="body" idx="1"/>
            <p:custDataLst>
              <p:tags r:id="rId14"/>
            </p:custDataLst>
          </p:nvPr>
        </p:nvSpPr>
        <p:spPr bwMode="auto">
          <a:xfrm>
            <a:off x="455614" y="1600201"/>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6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8878831-3DA1-4B8D-8980-D423CEADA181}" type="slidenum">
              <a:rPr lang="en-US"/>
              <a:pPr/>
              <a:t>‹#›</a:t>
            </a:fld>
            <a:endParaRPr lang="en-US" dirty="0"/>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9122" y="4953001"/>
            <a:ext cx="5430844" cy="1698625"/>
          </a:xfrm>
        </p:spPr>
        <p:txBody>
          <a:bodyPr>
            <a:noAutofit/>
          </a:bodyPr>
          <a:lstStyle/>
          <a:p>
            <a:pPr algn="ctr">
              <a:tabLst>
                <a:tab pos="3490913" algn="l"/>
              </a:tabLst>
            </a:pPr>
            <a:r>
              <a:rPr lang="en-US" sz="3600" b="1" dirty="0"/>
              <a:t>JOHN </a:t>
            </a:r>
            <a:r>
              <a:rPr lang="en-US" sz="3600" b="1" dirty="0" smtClean="0"/>
              <a:t>16:4-6</a:t>
            </a:r>
            <a:br>
              <a:rPr lang="en-US" sz="3600" b="1" dirty="0" smtClean="0"/>
            </a:br>
            <a:r>
              <a:rPr lang="en-US" sz="3600" b="1" dirty="0" smtClean="0"/>
              <a:t>July 3, 2019</a:t>
            </a:r>
            <a:r>
              <a:rPr lang="en-US" sz="3600" b="1" dirty="0"/>
              <a:t/>
            </a:r>
            <a:br>
              <a:rPr lang="en-US" sz="3600" b="1" dirty="0"/>
            </a:br>
            <a:endParaRPr lang="en-US" sz="3600" b="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720243"/>
            <a:ext cx="6061088" cy="4251808"/>
          </a:xfrm>
          <a:prstGeom prst="rect">
            <a:avLst/>
          </a:prstGeom>
        </p:spPr>
      </p:pic>
    </p:spTree>
    <p:extLst>
      <p:ext uri="{BB962C8B-B14F-4D97-AF65-F5344CB8AC3E}">
        <p14:creationId xmlns:p14="http://schemas.microsoft.com/office/powerpoint/2010/main" val="19716433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s://apis.mail.yahoo.com/ws/v3/mailboxes/@.id==VjN-k6K59g9sCnPXNNah9Nlliu3L8vlD4xsOxPYknHxJsyR-aitQpH4y5apVvbhRdXNVC2q565EQb9Q_CLSwgSefAw/messages/@.id==AIBnxI9bLZ7FW9BQjQa2wBa0zmU/content/parts/@.id==4/thumbnail?appId=YMailNorr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 name="Rectangle 1"/>
          <p:cNvSpPr/>
          <p:nvPr/>
        </p:nvSpPr>
        <p:spPr>
          <a:xfrm>
            <a:off x="460375" y="457200"/>
            <a:ext cx="8302625" cy="6186309"/>
          </a:xfrm>
          <a:prstGeom prst="rect">
            <a:avLst/>
          </a:prstGeom>
        </p:spPr>
        <p:txBody>
          <a:bodyPr wrap="square">
            <a:spAutoFit/>
          </a:bodyPr>
          <a:lstStyle/>
          <a:p>
            <a:pPr marL="685800" indent="-685800">
              <a:buFont typeface="Arial" panose="020B0604020202020204" pitchFamily="34" charset="0"/>
              <a:buChar char="•"/>
            </a:pPr>
            <a:r>
              <a:rPr lang="en-US" sz="4400" dirty="0">
                <a:latin typeface="Eras Medium ITC" panose="020B0602030504020804" pitchFamily="34" charset="0"/>
              </a:rPr>
              <a:t>…No False Advertising</a:t>
            </a:r>
          </a:p>
          <a:p>
            <a:endParaRPr lang="en-US" sz="4400" dirty="0">
              <a:latin typeface="Eras Medium ITC" panose="020B0602030504020804" pitchFamily="34" charset="0"/>
            </a:endParaRPr>
          </a:p>
          <a:p>
            <a:pPr marL="685800" indent="-685800">
              <a:buFont typeface="Arial" panose="020B0604020202020204" pitchFamily="34" charset="0"/>
              <a:buChar char="•"/>
            </a:pPr>
            <a:r>
              <a:rPr lang="en-US" sz="4400" dirty="0">
                <a:latin typeface="Eras Medium ITC" panose="020B0602030504020804" pitchFamily="34" charset="0"/>
              </a:rPr>
              <a:t>…Presents No Rose-Colored View Of What It Means To Be A Christian</a:t>
            </a:r>
          </a:p>
          <a:p>
            <a:endParaRPr lang="en-US" sz="4400" dirty="0">
              <a:latin typeface="Eras Medium ITC" panose="020B0602030504020804" pitchFamily="34" charset="0"/>
            </a:endParaRPr>
          </a:p>
          <a:p>
            <a:pPr marL="685800" indent="-685800">
              <a:buFont typeface="Arial" panose="020B0604020202020204" pitchFamily="34" charset="0"/>
              <a:buChar char="•"/>
            </a:pPr>
            <a:r>
              <a:rPr lang="en-US" sz="4400" dirty="0">
                <a:latin typeface="Eras Medium ITC" panose="020B0602030504020804" pitchFamily="34" charset="0"/>
              </a:rPr>
              <a:t>…Never Misrepresents The Persecution Those, Who Are His Disciples, Will Face</a:t>
            </a:r>
          </a:p>
        </p:txBody>
      </p:sp>
    </p:spTree>
    <p:extLst>
      <p:ext uri="{BB962C8B-B14F-4D97-AF65-F5344CB8AC3E}">
        <p14:creationId xmlns:p14="http://schemas.microsoft.com/office/powerpoint/2010/main" val="1793124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s://apis.mail.yahoo.com/ws/v3/mailboxes/@.id==VjN-k6K59g9sCnPXNNah9Nlliu3L8vlD4xsOxPYknHxJsyR-aitQpH4y5apVvbhRdXNVC2q565EQb9Q_CLSwgSefAw/messages/@.id==AIBnxI9bLZ7FW9BQjQa2wBa0zmU/content/parts/@.id==4/thumbnail?appId=YMailNorr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 name="Rectangle 1"/>
          <p:cNvSpPr/>
          <p:nvPr/>
        </p:nvSpPr>
        <p:spPr>
          <a:xfrm>
            <a:off x="460375" y="1371600"/>
            <a:ext cx="8302625" cy="3785652"/>
          </a:xfrm>
          <a:prstGeom prst="rect">
            <a:avLst/>
          </a:prstGeom>
        </p:spPr>
        <p:txBody>
          <a:bodyPr wrap="square">
            <a:spAutoFit/>
          </a:bodyPr>
          <a:lstStyle/>
          <a:p>
            <a:pPr algn="ctr"/>
            <a:r>
              <a:rPr lang="en-US" sz="4800" dirty="0">
                <a:latin typeface="Eras Medium ITC" panose="020B0602030504020804" pitchFamily="34" charset="0"/>
              </a:rPr>
              <a:t>“</a:t>
            </a:r>
            <a:r>
              <a:rPr lang="x-none" sz="4800" dirty="0">
                <a:latin typeface="Eras Medium ITC" panose="020B0602030504020804" pitchFamily="34" charset="0"/>
              </a:rPr>
              <a:t>But these things have I told you, that when the time shall come, ye may remember that I told you of them.</a:t>
            </a:r>
            <a:r>
              <a:rPr lang="en-US" sz="4800" dirty="0">
                <a:latin typeface="Eras Medium ITC" panose="020B0602030504020804" pitchFamily="34" charset="0"/>
              </a:rPr>
              <a:t>” </a:t>
            </a:r>
            <a:endParaRPr lang="en-US" sz="4800" dirty="0" smtClean="0">
              <a:latin typeface="Eras Medium ITC" panose="020B0602030504020804" pitchFamily="34" charset="0"/>
            </a:endParaRPr>
          </a:p>
          <a:p>
            <a:pPr algn="ctr"/>
            <a:r>
              <a:rPr lang="en-US" sz="4800" dirty="0" smtClean="0">
                <a:latin typeface="Eras Medium ITC" panose="020B0602030504020804" pitchFamily="34" charset="0"/>
              </a:rPr>
              <a:t>(</a:t>
            </a:r>
            <a:r>
              <a:rPr lang="en-US" sz="4800" dirty="0" err="1">
                <a:latin typeface="Eras Medium ITC" panose="020B0602030504020804" pitchFamily="34" charset="0"/>
              </a:rPr>
              <a:t>KJV</a:t>
            </a:r>
            <a:r>
              <a:rPr lang="en-US" sz="4800" dirty="0">
                <a:latin typeface="Eras Medium ITC" panose="020B0602030504020804" pitchFamily="34" charset="0"/>
              </a:rPr>
              <a:t>)</a:t>
            </a:r>
          </a:p>
        </p:txBody>
      </p:sp>
    </p:spTree>
    <p:extLst>
      <p:ext uri="{BB962C8B-B14F-4D97-AF65-F5344CB8AC3E}">
        <p14:creationId xmlns:p14="http://schemas.microsoft.com/office/powerpoint/2010/main" val="4111619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s://apis.mail.yahoo.com/ws/v3/mailboxes/@.id==VjN-k6K59g9sCnPXNNah9Nlliu3L8vlD4xsOxPYknHxJsyR-aitQpH4y5apVvbhRdXNVC2q565EQb9Q_CLSwgSefAw/messages/@.id==AIBnxI9bLZ7FW9BQjQa2wBa0zmU/content/parts/@.id==4/thumbnail?appId=YMailNorr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 name="Rectangle 1"/>
          <p:cNvSpPr/>
          <p:nvPr/>
        </p:nvSpPr>
        <p:spPr>
          <a:xfrm>
            <a:off x="460375" y="457200"/>
            <a:ext cx="8302625" cy="5509200"/>
          </a:xfrm>
          <a:prstGeom prst="rect">
            <a:avLst/>
          </a:prstGeom>
        </p:spPr>
        <p:txBody>
          <a:bodyPr wrap="square">
            <a:spAutoFit/>
          </a:bodyPr>
          <a:lstStyle/>
          <a:p>
            <a:r>
              <a:rPr lang="en-US" sz="4400" dirty="0">
                <a:latin typeface="Eras Medium ITC" panose="020B0602030504020804" pitchFamily="34" charset="0"/>
              </a:rPr>
              <a:t>We should be more convinced of the realness of </a:t>
            </a:r>
            <a:r>
              <a:rPr lang="en-US" sz="4400" dirty="0" smtClean="0">
                <a:latin typeface="Eras Medium ITC" panose="020B0602030504020804" pitchFamily="34" charset="0"/>
              </a:rPr>
              <a:t>God</a:t>
            </a:r>
          </a:p>
          <a:p>
            <a:endParaRPr lang="en-US" sz="4400" dirty="0">
              <a:latin typeface="Eras Medium ITC" panose="020B0602030504020804" pitchFamily="34" charset="0"/>
            </a:endParaRPr>
          </a:p>
          <a:p>
            <a:r>
              <a:rPr lang="en-US" sz="4400" dirty="0">
                <a:latin typeface="Eras Medium ITC" panose="020B0602030504020804" pitchFamily="34" charset="0"/>
              </a:rPr>
              <a:t>We should rest in the comfort God previously </a:t>
            </a:r>
            <a:r>
              <a:rPr lang="en-US" sz="4400" dirty="0" smtClean="0">
                <a:latin typeface="Eras Medium ITC" panose="020B0602030504020804" pitchFamily="34" charset="0"/>
              </a:rPr>
              <a:t>provided</a:t>
            </a:r>
          </a:p>
          <a:p>
            <a:endParaRPr lang="en-US" sz="4400" dirty="0">
              <a:latin typeface="Eras Medium ITC" panose="020B0602030504020804" pitchFamily="34" charset="0"/>
            </a:endParaRPr>
          </a:p>
          <a:p>
            <a:r>
              <a:rPr lang="en-US" sz="4400" dirty="0">
                <a:latin typeface="Eras Medium ITC" panose="020B0602030504020804" pitchFamily="34" charset="0"/>
              </a:rPr>
              <a:t>God’s instructions should give us wisdom and strength to endure</a:t>
            </a:r>
          </a:p>
        </p:txBody>
      </p:sp>
    </p:spTree>
    <p:extLst>
      <p:ext uri="{BB962C8B-B14F-4D97-AF65-F5344CB8AC3E}">
        <p14:creationId xmlns:p14="http://schemas.microsoft.com/office/powerpoint/2010/main" val="1930364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s://apis.mail.yahoo.com/ws/v3/mailboxes/@.id==VjN-k6K59g9sCnPXNNah9Nlliu3L8vlD4xsOxPYknHxJsyR-aitQpH4y5apVvbhRdXNVC2q565EQb9Q_CLSwgSefAw/messages/@.id==AIBnxI9bLZ7FW9BQjQa2wBa0zmU/content/parts/@.id==4/thumbnail?appId=YMailNorr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 name="Rectangle 1"/>
          <p:cNvSpPr/>
          <p:nvPr/>
        </p:nvSpPr>
        <p:spPr>
          <a:xfrm>
            <a:off x="155575" y="762000"/>
            <a:ext cx="8302625" cy="2308324"/>
          </a:xfrm>
          <a:prstGeom prst="rect">
            <a:avLst/>
          </a:prstGeom>
        </p:spPr>
        <p:txBody>
          <a:bodyPr wrap="square">
            <a:spAutoFit/>
          </a:bodyPr>
          <a:lstStyle/>
          <a:p>
            <a:pPr algn="ctr"/>
            <a:endParaRPr lang="en-US" sz="6000" dirty="0" smtClean="0">
              <a:latin typeface="Microsoft Himalaya" panose="01010100010101010101" pitchFamily="2" charset="0"/>
              <a:ea typeface="Microsoft Himalaya" panose="01010100010101010101" pitchFamily="2" charset="0"/>
              <a:cs typeface="Microsoft Himalaya" panose="01010100010101010101" pitchFamily="2" charset="0"/>
            </a:endParaRPr>
          </a:p>
          <a:p>
            <a:pPr algn="ctr"/>
            <a:endParaRPr lang="en-US" sz="6000" dirty="0">
              <a:latin typeface="Microsoft Himalaya" panose="01010100010101010101" pitchFamily="2" charset="0"/>
              <a:ea typeface="Microsoft Himalaya" panose="01010100010101010101" pitchFamily="2" charset="0"/>
              <a:cs typeface="Microsoft Himalaya" panose="01010100010101010101" pitchFamily="2" charset="0"/>
            </a:endParaRPr>
          </a:p>
          <a:p>
            <a:pPr algn="ctr"/>
            <a:endParaRPr lang="en-US" sz="2400" i="1" dirty="0">
              <a:latin typeface="Verdana" panose="020B0604030504040204" pitchFamily="34" charset="0"/>
              <a:ea typeface="Verdana" panose="020B0604030504040204" pitchFamily="34" charset="0"/>
            </a:endParaRPr>
          </a:p>
        </p:txBody>
      </p:sp>
      <p:sp>
        <p:nvSpPr>
          <p:cNvPr id="6" name="Rectangle 5"/>
          <p:cNvSpPr/>
          <p:nvPr/>
        </p:nvSpPr>
        <p:spPr>
          <a:xfrm>
            <a:off x="685800" y="381000"/>
            <a:ext cx="7924800" cy="5734903"/>
          </a:xfrm>
          <a:prstGeom prst="rect">
            <a:avLst/>
          </a:prstGeom>
        </p:spPr>
        <p:txBody>
          <a:bodyPr wrap="square">
            <a:spAutoFit/>
          </a:bodyPr>
          <a:lstStyle/>
          <a:p>
            <a:pPr>
              <a:lnSpc>
                <a:spcPct val="150000"/>
              </a:lnSpc>
              <a:spcAft>
                <a:spcPts val="400"/>
              </a:spcAft>
            </a:pPr>
            <a:r>
              <a:rPr lang="en-US" sz="4800" dirty="0">
                <a:latin typeface="Eras Medium ITC" panose="020B0602030504020804" pitchFamily="34" charset="0"/>
                <a:ea typeface="Calibri" panose="020F0502020204030204" pitchFamily="34" charset="0"/>
                <a:cs typeface="Georgia" panose="02040502050405020303" pitchFamily="18" charset="0"/>
              </a:rPr>
              <a:t>Jesus would no longer be with them in bodily form…</a:t>
            </a:r>
          </a:p>
          <a:p>
            <a:pPr algn="ctr">
              <a:lnSpc>
                <a:spcPct val="150000"/>
              </a:lnSpc>
              <a:spcAft>
                <a:spcPts val="400"/>
              </a:spcAft>
            </a:pPr>
            <a:r>
              <a:rPr lang="en-US" sz="4800" dirty="0" smtClean="0">
                <a:latin typeface="Eras Medium ITC" panose="020B0602030504020804" pitchFamily="34" charset="0"/>
                <a:ea typeface="Calibri" panose="020F0502020204030204" pitchFamily="34" charset="0"/>
                <a:cs typeface="Georgia" panose="02040502050405020303" pitchFamily="18" charset="0"/>
              </a:rPr>
              <a:t>…and</a:t>
            </a:r>
            <a:r>
              <a:rPr lang="en-US" sz="4800" dirty="0">
                <a:latin typeface="Eras Medium ITC" panose="020B0602030504020804" pitchFamily="34" charset="0"/>
                <a:ea typeface="Calibri" panose="020F0502020204030204" pitchFamily="34" charset="0"/>
                <a:cs typeface="Georgia" panose="02040502050405020303" pitchFamily="18" charset="0"/>
              </a:rPr>
              <a:t>…</a:t>
            </a:r>
          </a:p>
          <a:p>
            <a:pPr>
              <a:lnSpc>
                <a:spcPct val="150000"/>
              </a:lnSpc>
              <a:spcAft>
                <a:spcPts val="400"/>
              </a:spcAft>
            </a:pPr>
            <a:r>
              <a:rPr lang="en-US" sz="4800" dirty="0">
                <a:latin typeface="Eras Medium ITC" panose="020B0602030504020804" pitchFamily="34" charset="0"/>
                <a:ea typeface="Calibri" panose="020F0502020204030204" pitchFamily="34" charset="0"/>
                <a:cs typeface="Georgia" panose="02040502050405020303" pitchFamily="18" charset="0"/>
              </a:rPr>
              <a:t>The Comforter would </a:t>
            </a:r>
            <a:r>
              <a:rPr lang="en-US" sz="4800">
                <a:latin typeface="Eras Medium ITC" panose="020B0602030504020804" pitchFamily="34" charset="0"/>
                <a:ea typeface="Calibri" panose="020F0502020204030204" pitchFamily="34" charset="0"/>
                <a:cs typeface="Georgia" panose="02040502050405020303" pitchFamily="18" charset="0"/>
              </a:rPr>
              <a:t>not </a:t>
            </a:r>
            <a:r>
              <a:rPr lang="en-US" sz="4800" smtClean="0">
                <a:latin typeface="Eras Medium ITC" panose="020B0602030504020804" pitchFamily="34" charset="0"/>
                <a:ea typeface="Calibri" panose="020F0502020204030204" pitchFamily="34" charset="0"/>
                <a:cs typeface="Georgia" panose="02040502050405020303" pitchFamily="18" charset="0"/>
              </a:rPr>
              <a:t>have </a:t>
            </a:r>
            <a:r>
              <a:rPr lang="en-US" sz="4800" dirty="0" smtClean="0">
                <a:latin typeface="Eras Medium ITC" panose="020B0602030504020804" pitchFamily="34" charset="0"/>
                <a:ea typeface="Calibri" panose="020F0502020204030204" pitchFamily="34" charset="0"/>
                <a:cs typeface="Georgia" panose="02040502050405020303" pitchFamily="18" charset="0"/>
              </a:rPr>
              <a:t>come.</a:t>
            </a:r>
            <a:endParaRPr lang="en-US" sz="4800" dirty="0">
              <a:effectLst/>
              <a:latin typeface="Eras Medium ITC" panose="020B0602030504020804" pitchFamily="34" charset="0"/>
              <a:ea typeface="Calibri" panose="020F0502020204030204" pitchFamily="34" charset="0"/>
              <a:cs typeface="Georgia" panose="02040502050405020303" pitchFamily="18" charset="0"/>
            </a:endParaRPr>
          </a:p>
        </p:txBody>
      </p:sp>
    </p:spTree>
    <p:extLst>
      <p:ext uri="{BB962C8B-B14F-4D97-AF65-F5344CB8AC3E}">
        <p14:creationId xmlns:p14="http://schemas.microsoft.com/office/powerpoint/2010/main" val="3680452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s://apis.mail.yahoo.com/ws/v3/mailboxes/@.id==VjN-k6K59g9sCnPXNNah9Nlliu3L8vlD4xsOxPYknHxJsyR-aitQpH4y5apVvbhRdXNVC2q565EQb9Q_CLSwgSefAw/messages/@.id==AIBnxI9bLZ7FW9BQjQa2wBa0zmU/content/parts/@.id==4/thumbnail?appId=YMailNorr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 name="Rectangle 1"/>
          <p:cNvSpPr/>
          <p:nvPr/>
        </p:nvSpPr>
        <p:spPr>
          <a:xfrm>
            <a:off x="460375" y="1600200"/>
            <a:ext cx="8302625" cy="4893647"/>
          </a:xfrm>
          <a:prstGeom prst="rect">
            <a:avLst/>
          </a:prstGeom>
        </p:spPr>
        <p:txBody>
          <a:bodyPr wrap="square">
            <a:spAutoFit/>
          </a:bodyPr>
          <a:lstStyle/>
          <a:p>
            <a:pPr algn="ctr"/>
            <a:r>
              <a:rPr lang="en-US" sz="5600" dirty="0">
                <a:latin typeface="Eras Medium ITC" panose="020B0602030504020804" pitchFamily="34" charset="0"/>
              </a:rPr>
              <a:t>John </a:t>
            </a:r>
            <a:r>
              <a:rPr lang="en-US" sz="5600" dirty="0" smtClean="0">
                <a:latin typeface="Eras Medium ITC" panose="020B0602030504020804" pitchFamily="34" charset="0"/>
              </a:rPr>
              <a:t>13:36</a:t>
            </a:r>
          </a:p>
          <a:p>
            <a:pPr algn="ctr"/>
            <a:endParaRPr lang="en-US" sz="5600" dirty="0">
              <a:latin typeface="Eras Medium ITC" panose="020B0602030504020804" pitchFamily="34" charset="0"/>
            </a:endParaRPr>
          </a:p>
          <a:p>
            <a:pPr algn="ctr"/>
            <a:r>
              <a:rPr lang="en-US" sz="5600" dirty="0">
                <a:latin typeface="Eras Medium ITC" panose="020B0602030504020804" pitchFamily="34" charset="0"/>
              </a:rPr>
              <a:t>John 14:5-6</a:t>
            </a:r>
          </a:p>
          <a:p>
            <a:endParaRPr lang="en-US" sz="6000" dirty="0" smtClean="0">
              <a:latin typeface="Microsoft Himalaya" panose="01010100010101010101" pitchFamily="2" charset="0"/>
              <a:ea typeface="Microsoft Himalaya" panose="01010100010101010101" pitchFamily="2" charset="0"/>
              <a:cs typeface="Microsoft Himalaya" panose="01010100010101010101" pitchFamily="2" charset="0"/>
            </a:endParaRPr>
          </a:p>
          <a:p>
            <a:pPr algn="ctr"/>
            <a:endParaRPr lang="en-US" sz="6000" dirty="0">
              <a:latin typeface="Microsoft Himalaya" panose="01010100010101010101" pitchFamily="2" charset="0"/>
              <a:ea typeface="Microsoft Himalaya" panose="01010100010101010101" pitchFamily="2" charset="0"/>
              <a:cs typeface="Microsoft Himalaya" panose="01010100010101010101" pitchFamily="2" charset="0"/>
            </a:endParaRPr>
          </a:p>
          <a:p>
            <a:pPr algn="ctr"/>
            <a:endParaRPr lang="en-US" sz="2400" i="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74624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8288"/>
            <a:ext cx="8458200" cy="7068602"/>
          </a:xfrm>
          <a:prstGeom prst="rect">
            <a:avLst/>
          </a:prstGeom>
        </p:spPr>
        <p:txBody>
          <a:bodyPr wrap="square">
            <a:spAutoFit/>
          </a:bodyPr>
          <a:lstStyle/>
          <a:p>
            <a:pPr>
              <a:lnSpc>
                <a:spcPct val="150000"/>
              </a:lnSpc>
              <a:spcAft>
                <a:spcPts val="400"/>
              </a:spcAft>
            </a:pPr>
            <a:r>
              <a:rPr lang="en-US" sz="3000" dirty="0">
                <a:latin typeface="Eras Medium ITC" panose="020B0602030504020804" pitchFamily="34" charset="0"/>
                <a:ea typeface="Calibri" panose="020F0502020204030204" pitchFamily="34" charset="0"/>
                <a:cs typeface="Georgia" panose="02040502050405020303" pitchFamily="18" charset="0"/>
              </a:rPr>
              <a:t>“For some time, however, I have been especially concerned about the rising ignorance of even basic Bible knowledge in the world today. The Bible is all but ignored in our universities and lower institutions of learning. In spite of our many fine Bible Schools, the present “Now Generation” perhaps knows less about the sacred Scriptures than did any other generation since the Reformation (</a:t>
            </a:r>
            <a:r>
              <a:rPr lang="en-US" sz="3000" i="1" dirty="0">
                <a:latin typeface="Eras Medium ITC" panose="020B0602030504020804" pitchFamily="34" charset="0"/>
                <a:ea typeface="Calibri" panose="020F0502020204030204" pitchFamily="34" charset="0"/>
                <a:cs typeface="Georgia" panose="02040502050405020303" pitchFamily="18" charset="0"/>
              </a:rPr>
              <a:t>1517</a:t>
            </a:r>
            <a:r>
              <a:rPr lang="en-US" sz="3000" dirty="0" smtClean="0">
                <a:latin typeface="Eras Medium ITC" panose="020B0602030504020804" pitchFamily="34" charset="0"/>
                <a:ea typeface="Calibri" panose="020F0502020204030204" pitchFamily="34" charset="0"/>
                <a:cs typeface="Georgia" panose="02040502050405020303" pitchFamily="18" charset="0"/>
              </a:rPr>
              <a:t>).”</a:t>
            </a:r>
          </a:p>
          <a:p>
            <a:pPr>
              <a:lnSpc>
                <a:spcPct val="150000"/>
              </a:lnSpc>
              <a:spcAft>
                <a:spcPts val="400"/>
              </a:spcAft>
            </a:pPr>
            <a:r>
              <a:rPr lang="en-US" sz="2600" dirty="0" smtClean="0">
                <a:effectLst/>
                <a:latin typeface="Eras Medium ITC" panose="020B0602030504020804" pitchFamily="34" charset="0"/>
                <a:ea typeface="Calibri" panose="020F0502020204030204" pitchFamily="34" charset="0"/>
                <a:cs typeface="Georgia" panose="02040502050405020303" pitchFamily="18" charset="0"/>
              </a:rPr>
              <a:t>     - Summer 1975</a:t>
            </a:r>
            <a:endParaRPr lang="en-US" sz="2600" dirty="0">
              <a:effectLst/>
              <a:latin typeface="Eras Medium ITC" panose="020B0602030504020804" pitchFamily="34" charset="0"/>
              <a:ea typeface="Calibri" panose="020F0502020204030204" pitchFamily="34" charset="0"/>
              <a:cs typeface="Georgia" panose="02040502050405020303" pitchFamily="18" charset="0"/>
            </a:endParaRPr>
          </a:p>
        </p:txBody>
      </p:sp>
    </p:spTree>
    <p:extLst>
      <p:ext uri="{BB962C8B-B14F-4D97-AF65-F5344CB8AC3E}">
        <p14:creationId xmlns:p14="http://schemas.microsoft.com/office/powerpoint/2010/main" val="1267595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609600"/>
            <a:ext cx="5791200" cy="5786199"/>
          </a:xfrm>
          <a:prstGeom prst="rect">
            <a:avLst/>
          </a:prstGeom>
        </p:spPr>
        <p:txBody>
          <a:bodyPr wrap="square">
            <a:spAutoFit/>
          </a:bodyPr>
          <a:lstStyle/>
          <a:p>
            <a:pPr>
              <a:lnSpc>
                <a:spcPct val="150000"/>
              </a:lnSpc>
              <a:spcAft>
                <a:spcPts val="400"/>
              </a:spcAft>
            </a:pPr>
            <a:r>
              <a:rPr lang="en-US" sz="6000" i="1" dirty="0">
                <a:latin typeface="Eras Medium ITC" panose="020B0602030504020804" pitchFamily="34" charset="0"/>
                <a:ea typeface="Calibri" panose="020F0502020204030204" pitchFamily="34" charset="0"/>
                <a:cs typeface="Georgia" panose="02040502050405020303" pitchFamily="18" charset="0"/>
              </a:rPr>
              <a:t>It’s </a:t>
            </a:r>
            <a:endParaRPr lang="en-US" sz="6000" i="1" dirty="0" smtClean="0">
              <a:latin typeface="Eras Medium ITC" panose="020B0602030504020804" pitchFamily="34" charset="0"/>
              <a:ea typeface="Calibri" panose="020F0502020204030204" pitchFamily="34" charset="0"/>
              <a:cs typeface="Georgia" panose="02040502050405020303" pitchFamily="18" charset="0"/>
            </a:endParaRPr>
          </a:p>
          <a:p>
            <a:pPr algn="ctr">
              <a:lnSpc>
                <a:spcPct val="150000"/>
              </a:lnSpc>
              <a:spcAft>
                <a:spcPts val="400"/>
              </a:spcAft>
            </a:pPr>
            <a:r>
              <a:rPr lang="en-US" sz="6000" i="1" dirty="0" smtClean="0">
                <a:latin typeface="Eras Medium ITC" panose="020B0602030504020804" pitchFamily="34" charset="0"/>
                <a:ea typeface="Calibri" panose="020F0502020204030204" pitchFamily="34" charset="0"/>
                <a:cs typeface="Georgia" panose="02040502050405020303" pitchFamily="18" charset="0"/>
              </a:rPr>
              <a:t>All </a:t>
            </a:r>
          </a:p>
          <a:p>
            <a:pPr algn="r">
              <a:lnSpc>
                <a:spcPct val="150000"/>
              </a:lnSpc>
              <a:spcAft>
                <a:spcPts val="400"/>
              </a:spcAft>
            </a:pPr>
            <a:r>
              <a:rPr lang="en-US" sz="6000" i="1" dirty="0" smtClean="0">
                <a:latin typeface="Eras Medium ITC" panose="020B0602030504020804" pitchFamily="34" charset="0"/>
                <a:ea typeface="Calibri" panose="020F0502020204030204" pitchFamily="34" charset="0"/>
                <a:cs typeface="Georgia" panose="02040502050405020303" pitchFamily="18" charset="0"/>
              </a:rPr>
              <a:t>About </a:t>
            </a:r>
          </a:p>
          <a:p>
            <a:pPr>
              <a:lnSpc>
                <a:spcPct val="150000"/>
              </a:lnSpc>
              <a:spcAft>
                <a:spcPts val="400"/>
              </a:spcAft>
            </a:pPr>
            <a:r>
              <a:rPr lang="en-US" sz="6000" i="1" dirty="0" smtClean="0">
                <a:latin typeface="Eras Medium ITC" panose="020B0602030504020804" pitchFamily="34" charset="0"/>
                <a:ea typeface="Calibri" panose="020F0502020204030204" pitchFamily="34" charset="0"/>
                <a:cs typeface="Georgia" panose="02040502050405020303" pitchFamily="18" charset="0"/>
              </a:rPr>
              <a:t>Me</a:t>
            </a:r>
            <a:r>
              <a:rPr lang="en-US" sz="6000" i="1" dirty="0">
                <a:latin typeface="Eras Medium ITC" panose="020B0602030504020804" pitchFamily="34" charset="0"/>
                <a:ea typeface="Calibri" panose="020F0502020204030204" pitchFamily="34" charset="0"/>
                <a:cs typeface="Georgia" panose="02040502050405020303" pitchFamily="18" charset="0"/>
              </a:rPr>
              <a:t>!</a:t>
            </a:r>
            <a:endParaRPr lang="en-US" sz="6000" dirty="0">
              <a:effectLst/>
              <a:latin typeface="Eras Medium ITC" panose="020B0602030504020804" pitchFamily="34" charset="0"/>
              <a:ea typeface="Calibri" panose="020F0502020204030204" pitchFamily="34" charset="0"/>
              <a:cs typeface="Georgia" panose="02040502050405020303" pitchFamily="18" charset="0"/>
            </a:endParaRPr>
          </a:p>
        </p:txBody>
      </p:sp>
    </p:spTree>
    <p:extLst>
      <p:ext uri="{BB962C8B-B14F-4D97-AF65-F5344CB8AC3E}">
        <p14:creationId xmlns:p14="http://schemas.microsoft.com/office/powerpoint/2010/main" val="3217046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heel(1)">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heel(1)">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heel(1)">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Cross">
  <a:themeElements>
    <a:clrScheme name="Office Theme 2">
      <a:dk1>
        <a:srgbClr val="333333"/>
      </a:dk1>
      <a:lt1>
        <a:srgbClr val="FFFFFF"/>
      </a:lt1>
      <a:dk2>
        <a:srgbClr val="0066CC"/>
      </a:dk2>
      <a:lt2>
        <a:srgbClr val="FFFFFF"/>
      </a:lt2>
      <a:accent1>
        <a:srgbClr val="68B4FF"/>
      </a:accent1>
      <a:accent2>
        <a:srgbClr val="9C9CFF"/>
      </a:accent2>
      <a:accent3>
        <a:srgbClr val="AAB8E2"/>
      </a:accent3>
      <a:accent4>
        <a:srgbClr val="DADADA"/>
      </a:accent4>
      <a:accent5>
        <a:srgbClr val="B9D6FF"/>
      </a:accent5>
      <a:accent6>
        <a:srgbClr val="8D8DE7"/>
      </a:accent6>
      <a:hlink>
        <a:srgbClr val="00E0CE"/>
      </a:hlink>
      <a:folHlink>
        <a:srgbClr val="DFBDFF"/>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333333"/>
        </a:dk1>
        <a:lt1>
          <a:srgbClr val="FFFFFF"/>
        </a:lt1>
        <a:dk2>
          <a:srgbClr val="0066CC"/>
        </a:dk2>
        <a:lt2>
          <a:srgbClr val="FFFFFF"/>
        </a:lt2>
        <a:accent1>
          <a:srgbClr val="3D9FFF"/>
        </a:accent1>
        <a:accent2>
          <a:srgbClr val="7ABDFF"/>
        </a:accent2>
        <a:accent3>
          <a:srgbClr val="AAB8E2"/>
        </a:accent3>
        <a:accent4>
          <a:srgbClr val="DADADA"/>
        </a:accent4>
        <a:accent5>
          <a:srgbClr val="AFCDFF"/>
        </a:accent5>
        <a:accent6>
          <a:srgbClr val="6EABE7"/>
        </a:accent6>
        <a:hlink>
          <a:srgbClr val="99CCFF"/>
        </a:hlink>
        <a:folHlink>
          <a:srgbClr val="B7DBFF"/>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FFFFF"/>
        </a:lt1>
        <a:dk2>
          <a:srgbClr val="0066CC"/>
        </a:dk2>
        <a:lt2>
          <a:srgbClr val="FFFFFF"/>
        </a:lt2>
        <a:accent1>
          <a:srgbClr val="68B4FF"/>
        </a:accent1>
        <a:accent2>
          <a:srgbClr val="9C9CFF"/>
        </a:accent2>
        <a:accent3>
          <a:srgbClr val="AAB8E2"/>
        </a:accent3>
        <a:accent4>
          <a:srgbClr val="DADADA"/>
        </a:accent4>
        <a:accent5>
          <a:srgbClr val="B9D6FF"/>
        </a:accent5>
        <a:accent6>
          <a:srgbClr val="8D8DE7"/>
        </a:accent6>
        <a:hlink>
          <a:srgbClr val="00E0CE"/>
        </a:hlink>
        <a:folHlink>
          <a:srgbClr val="DFBDFF"/>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0066CC"/>
        </a:dk2>
        <a:lt2>
          <a:srgbClr val="FFFFFF"/>
        </a:lt2>
        <a:accent1>
          <a:srgbClr val="CDCDFF"/>
        </a:accent1>
        <a:accent2>
          <a:srgbClr val="FDBA9E"/>
        </a:accent2>
        <a:accent3>
          <a:srgbClr val="AAB8E2"/>
        </a:accent3>
        <a:accent4>
          <a:srgbClr val="DADADA"/>
        </a:accent4>
        <a:accent5>
          <a:srgbClr val="E3E3FF"/>
        </a:accent5>
        <a:accent6>
          <a:srgbClr val="E5A88F"/>
        </a:accent6>
        <a:hlink>
          <a:srgbClr val="B6DBFF"/>
        </a:hlink>
        <a:folHlink>
          <a:srgbClr val="FFD868"/>
        </a:folHlink>
      </a:clrScheme>
      <a:clrMap bg1="dk2" tx1="lt1" bg2="dk1" tx2="lt2" accent1="accent1" accent2="accent2" accent3="accent3" accent4="accent4" accent5="accent5" accent6="accent6" hlink="hlink" folHlink="folHlink"/>
    </a:extraClrScheme>
    <a:extraClrScheme>
      <a:clrScheme name="Office Theme 4">
        <a:dk1>
          <a:srgbClr val="333333"/>
        </a:dk1>
        <a:lt1>
          <a:srgbClr val="FFFFFF"/>
        </a:lt1>
        <a:dk2>
          <a:srgbClr val="0066CC"/>
        </a:dk2>
        <a:lt2>
          <a:srgbClr val="FFFFFF"/>
        </a:lt2>
        <a:accent1>
          <a:srgbClr val="82C1FF"/>
        </a:accent1>
        <a:accent2>
          <a:srgbClr val="F8C1EB"/>
        </a:accent2>
        <a:accent3>
          <a:srgbClr val="AAB8E2"/>
        </a:accent3>
        <a:accent4>
          <a:srgbClr val="DADADA"/>
        </a:accent4>
        <a:accent5>
          <a:srgbClr val="C1DDFF"/>
        </a:accent5>
        <a:accent6>
          <a:srgbClr val="E1AFD5"/>
        </a:accent6>
        <a:hlink>
          <a:srgbClr val="DAEC7F"/>
        </a:hlink>
        <a:folHlink>
          <a:srgbClr val="FFBB68"/>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3D9FFF"/>
        </a:accent1>
        <a:accent2>
          <a:srgbClr val="7ABDFF"/>
        </a:accent2>
        <a:accent3>
          <a:srgbClr val="FFFFFF"/>
        </a:accent3>
        <a:accent4>
          <a:srgbClr val="000000"/>
        </a:accent4>
        <a:accent5>
          <a:srgbClr val="AFCDFF"/>
        </a:accent5>
        <a:accent6>
          <a:srgbClr val="6EABE7"/>
        </a:accent6>
        <a:hlink>
          <a:srgbClr val="99CCFF"/>
        </a:hlink>
        <a:folHlink>
          <a:srgbClr val="B7DBFF"/>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68B4FF"/>
        </a:accent1>
        <a:accent2>
          <a:srgbClr val="9C9CFF"/>
        </a:accent2>
        <a:accent3>
          <a:srgbClr val="FFFFFF"/>
        </a:accent3>
        <a:accent4>
          <a:srgbClr val="000000"/>
        </a:accent4>
        <a:accent5>
          <a:srgbClr val="B9D6FF"/>
        </a:accent5>
        <a:accent6>
          <a:srgbClr val="8D8DE7"/>
        </a:accent6>
        <a:hlink>
          <a:srgbClr val="00E0CE"/>
        </a:hlink>
        <a:folHlink>
          <a:srgbClr val="DFBDFF"/>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CDCDFF"/>
        </a:accent1>
        <a:accent2>
          <a:srgbClr val="FDBA9E"/>
        </a:accent2>
        <a:accent3>
          <a:srgbClr val="FFFFFF"/>
        </a:accent3>
        <a:accent4>
          <a:srgbClr val="000000"/>
        </a:accent4>
        <a:accent5>
          <a:srgbClr val="E3E3FF"/>
        </a:accent5>
        <a:accent6>
          <a:srgbClr val="E5A88F"/>
        </a:accent6>
        <a:hlink>
          <a:srgbClr val="B6DBFF"/>
        </a:hlink>
        <a:folHlink>
          <a:srgbClr val="FFD868"/>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82C1FF"/>
        </a:accent1>
        <a:accent2>
          <a:srgbClr val="F8C1EB"/>
        </a:accent2>
        <a:accent3>
          <a:srgbClr val="FFFFFF"/>
        </a:accent3>
        <a:accent4>
          <a:srgbClr val="000000"/>
        </a:accent4>
        <a:accent5>
          <a:srgbClr val="C1DDFF"/>
        </a:accent5>
        <a:accent6>
          <a:srgbClr val="E1AFD5"/>
        </a:accent6>
        <a:hlink>
          <a:srgbClr val="DAEC7F"/>
        </a:hlink>
        <a:folHlink>
          <a:srgbClr val="FFBB6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333333"/>
      </a:dk1>
      <a:lt1>
        <a:srgbClr val="FFFFFF"/>
      </a:lt1>
      <a:dk2>
        <a:srgbClr val="0066CC"/>
      </a:dk2>
      <a:lt2>
        <a:srgbClr val="FFFFFF"/>
      </a:lt2>
      <a:accent1>
        <a:srgbClr val="68B4FF"/>
      </a:accent1>
      <a:accent2>
        <a:srgbClr val="9C9CFF"/>
      </a:accent2>
      <a:accent3>
        <a:srgbClr val="AAB8E2"/>
      </a:accent3>
      <a:accent4>
        <a:srgbClr val="DADADA"/>
      </a:accent4>
      <a:accent5>
        <a:srgbClr val="B9D6FF"/>
      </a:accent5>
      <a:accent6>
        <a:srgbClr val="8D8DE7"/>
      </a:accent6>
      <a:hlink>
        <a:srgbClr val="00E0CE"/>
      </a:hlink>
      <a:folHlink>
        <a:srgbClr val="DFBDFF"/>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333333"/>
        </a:dk1>
        <a:lt1>
          <a:srgbClr val="FFFFFF"/>
        </a:lt1>
        <a:dk2>
          <a:srgbClr val="0066CC"/>
        </a:dk2>
        <a:lt2>
          <a:srgbClr val="FFFFFF"/>
        </a:lt2>
        <a:accent1>
          <a:srgbClr val="3D9FFF"/>
        </a:accent1>
        <a:accent2>
          <a:srgbClr val="7ABDFF"/>
        </a:accent2>
        <a:accent3>
          <a:srgbClr val="AAB8E2"/>
        </a:accent3>
        <a:accent4>
          <a:srgbClr val="DADADA"/>
        </a:accent4>
        <a:accent5>
          <a:srgbClr val="AFCDFF"/>
        </a:accent5>
        <a:accent6>
          <a:srgbClr val="6EABE7"/>
        </a:accent6>
        <a:hlink>
          <a:srgbClr val="99CCFF"/>
        </a:hlink>
        <a:folHlink>
          <a:srgbClr val="B7DBFF"/>
        </a:folHlink>
      </a:clrScheme>
      <a:clrMap bg1="dk2" tx1="lt1" bg2="dk1" tx2="lt2" accent1="accent1" accent2="accent2" accent3="accent3" accent4="accent4" accent5="accent5" accent6="accent6" hlink="hlink" folHlink="folHlink"/>
    </a:extraClrScheme>
    <a:extraClrScheme>
      <a:clrScheme name="1_Default Design 2">
        <a:dk1>
          <a:srgbClr val="333333"/>
        </a:dk1>
        <a:lt1>
          <a:srgbClr val="FFFFFF"/>
        </a:lt1>
        <a:dk2>
          <a:srgbClr val="0066CC"/>
        </a:dk2>
        <a:lt2>
          <a:srgbClr val="FFFFFF"/>
        </a:lt2>
        <a:accent1>
          <a:srgbClr val="68B4FF"/>
        </a:accent1>
        <a:accent2>
          <a:srgbClr val="9C9CFF"/>
        </a:accent2>
        <a:accent3>
          <a:srgbClr val="AAB8E2"/>
        </a:accent3>
        <a:accent4>
          <a:srgbClr val="DADADA"/>
        </a:accent4>
        <a:accent5>
          <a:srgbClr val="B9D6FF"/>
        </a:accent5>
        <a:accent6>
          <a:srgbClr val="8D8DE7"/>
        </a:accent6>
        <a:hlink>
          <a:srgbClr val="00E0CE"/>
        </a:hlink>
        <a:folHlink>
          <a:srgbClr val="DFBDFF"/>
        </a:folHlink>
      </a:clrScheme>
      <a:clrMap bg1="dk2" tx1="lt1" bg2="dk1" tx2="lt2" accent1="accent1" accent2="accent2" accent3="accent3" accent4="accent4" accent5="accent5" accent6="accent6" hlink="hlink" folHlink="folHlink"/>
    </a:extraClrScheme>
    <a:extraClrScheme>
      <a:clrScheme name="1_Default Design 3">
        <a:dk1>
          <a:srgbClr val="333333"/>
        </a:dk1>
        <a:lt1>
          <a:srgbClr val="FFFFFF"/>
        </a:lt1>
        <a:dk2>
          <a:srgbClr val="0066CC"/>
        </a:dk2>
        <a:lt2>
          <a:srgbClr val="FFFFFF"/>
        </a:lt2>
        <a:accent1>
          <a:srgbClr val="CDCDFF"/>
        </a:accent1>
        <a:accent2>
          <a:srgbClr val="FDBA9E"/>
        </a:accent2>
        <a:accent3>
          <a:srgbClr val="AAB8E2"/>
        </a:accent3>
        <a:accent4>
          <a:srgbClr val="DADADA"/>
        </a:accent4>
        <a:accent5>
          <a:srgbClr val="E3E3FF"/>
        </a:accent5>
        <a:accent6>
          <a:srgbClr val="E5A88F"/>
        </a:accent6>
        <a:hlink>
          <a:srgbClr val="B6DBFF"/>
        </a:hlink>
        <a:folHlink>
          <a:srgbClr val="FFD868"/>
        </a:folHlink>
      </a:clrScheme>
      <a:clrMap bg1="dk2" tx1="lt1" bg2="dk1" tx2="lt2" accent1="accent1" accent2="accent2" accent3="accent3" accent4="accent4" accent5="accent5" accent6="accent6" hlink="hlink" folHlink="folHlink"/>
    </a:extraClrScheme>
    <a:extraClrScheme>
      <a:clrScheme name="1_Default Design 4">
        <a:dk1>
          <a:srgbClr val="333333"/>
        </a:dk1>
        <a:lt1>
          <a:srgbClr val="FFFFFF"/>
        </a:lt1>
        <a:dk2>
          <a:srgbClr val="0066CC"/>
        </a:dk2>
        <a:lt2>
          <a:srgbClr val="FFFFFF"/>
        </a:lt2>
        <a:accent1>
          <a:srgbClr val="82C1FF"/>
        </a:accent1>
        <a:accent2>
          <a:srgbClr val="F8C1EB"/>
        </a:accent2>
        <a:accent3>
          <a:srgbClr val="AAB8E2"/>
        </a:accent3>
        <a:accent4>
          <a:srgbClr val="DADADA"/>
        </a:accent4>
        <a:accent5>
          <a:srgbClr val="C1DDFF"/>
        </a:accent5>
        <a:accent6>
          <a:srgbClr val="E1AFD5"/>
        </a:accent6>
        <a:hlink>
          <a:srgbClr val="DAEC7F"/>
        </a:hlink>
        <a:folHlink>
          <a:srgbClr val="FFBB68"/>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3D9FFF"/>
        </a:accent1>
        <a:accent2>
          <a:srgbClr val="7ABDFF"/>
        </a:accent2>
        <a:accent3>
          <a:srgbClr val="FFFFFF"/>
        </a:accent3>
        <a:accent4>
          <a:srgbClr val="000000"/>
        </a:accent4>
        <a:accent5>
          <a:srgbClr val="AFCDFF"/>
        </a:accent5>
        <a:accent6>
          <a:srgbClr val="6EABE7"/>
        </a:accent6>
        <a:hlink>
          <a:srgbClr val="99CCFF"/>
        </a:hlink>
        <a:folHlink>
          <a:srgbClr val="B7DBFF"/>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68B4FF"/>
        </a:accent1>
        <a:accent2>
          <a:srgbClr val="9C9CFF"/>
        </a:accent2>
        <a:accent3>
          <a:srgbClr val="FFFFFF"/>
        </a:accent3>
        <a:accent4>
          <a:srgbClr val="000000"/>
        </a:accent4>
        <a:accent5>
          <a:srgbClr val="B9D6FF"/>
        </a:accent5>
        <a:accent6>
          <a:srgbClr val="8D8DE7"/>
        </a:accent6>
        <a:hlink>
          <a:srgbClr val="00E0CE"/>
        </a:hlink>
        <a:folHlink>
          <a:srgbClr val="DFBDFF"/>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CDCDFF"/>
        </a:accent1>
        <a:accent2>
          <a:srgbClr val="FDBA9E"/>
        </a:accent2>
        <a:accent3>
          <a:srgbClr val="FFFFFF"/>
        </a:accent3>
        <a:accent4>
          <a:srgbClr val="000000"/>
        </a:accent4>
        <a:accent5>
          <a:srgbClr val="E3E3FF"/>
        </a:accent5>
        <a:accent6>
          <a:srgbClr val="E5A88F"/>
        </a:accent6>
        <a:hlink>
          <a:srgbClr val="B6DBFF"/>
        </a:hlink>
        <a:folHlink>
          <a:srgbClr val="FFD868"/>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82C1FF"/>
        </a:accent1>
        <a:accent2>
          <a:srgbClr val="F8C1EB"/>
        </a:accent2>
        <a:accent3>
          <a:srgbClr val="FFFFFF"/>
        </a:accent3>
        <a:accent4>
          <a:srgbClr val="000000"/>
        </a:accent4>
        <a:accent5>
          <a:srgbClr val="C1DDFF"/>
        </a:accent5>
        <a:accent6>
          <a:srgbClr val="E1AFD5"/>
        </a:accent6>
        <a:hlink>
          <a:srgbClr val="DAEC7F"/>
        </a:hlink>
        <a:folHlink>
          <a:srgbClr val="FFBB6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Cross</Template>
  <TotalTime>4552</TotalTime>
  <Words>203</Words>
  <Application>Microsoft Office PowerPoint</Application>
  <PresentationFormat>On-screen Show (4:3)</PresentationFormat>
  <Paragraphs>29</Paragraphs>
  <Slides>8</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Arial</vt:lpstr>
      <vt:lpstr>Calibri</vt:lpstr>
      <vt:lpstr>Eras Medium ITC</vt:lpstr>
      <vt:lpstr>Georgia</vt:lpstr>
      <vt:lpstr>Microsoft Himalaya</vt:lpstr>
      <vt:lpstr>Verdana</vt:lpstr>
      <vt:lpstr>Cross</vt:lpstr>
      <vt:lpstr>1_Default Design</vt:lpstr>
      <vt:lpstr>JOHN 16:4-6 July 3, 2019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4:35-36 11-18-15</dc:title>
  <dc:creator>tifbivy1</dc:creator>
  <cp:lastModifiedBy>Kirby Jones</cp:lastModifiedBy>
  <cp:revision>562</cp:revision>
  <dcterms:created xsi:type="dcterms:W3CDTF">2015-12-02T00:25:08Z</dcterms:created>
  <dcterms:modified xsi:type="dcterms:W3CDTF">2019-07-09T08:12:37Z</dcterms:modified>
</cp:coreProperties>
</file>