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289" r:id="rId4"/>
    <p:sldId id="292" r:id="rId5"/>
    <p:sldId id="291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9"/>
            <p14:sldId id="292"/>
            <p14:sldId id="291"/>
            <p14:sldId id="294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15:4-5</a:t>
            </a:r>
            <a:br>
              <a:rPr lang="en-US" sz="3600" b="1" dirty="0" smtClean="0"/>
            </a:br>
            <a:r>
              <a:rPr lang="en-US" sz="3600" b="1" dirty="0" smtClean="0"/>
              <a:t>April </a:t>
            </a:r>
            <a:r>
              <a:rPr lang="en-US" sz="3600" b="1" dirty="0" smtClean="0"/>
              <a:t>10, </a:t>
            </a:r>
            <a:r>
              <a:rPr lang="en-US" sz="3600" b="1" dirty="0" smtClean="0"/>
              <a:t>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" name="Picture 2" descr="C:\Users\tifbivy1\Downloads\The V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" y="-200813"/>
            <a:ext cx="9144000" cy="705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7975" y="769938"/>
            <a:ext cx="86074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600" dirty="0"/>
              <a:t>The true believer. </a:t>
            </a:r>
            <a:endParaRPr lang="en-US" sz="5600" dirty="0" smtClean="0"/>
          </a:p>
          <a:p>
            <a:endParaRPr lang="en-US" sz="5600" dirty="0"/>
          </a:p>
          <a:p>
            <a:r>
              <a:rPr lang="en-US" sz="5600" dirty="0"/>
              <a:t>The false, apostate, who is connected to the church, but not </a:t>
            </a:r>
            <a:r>
              <a:rPr lang="en-US" sz="5600" dirty="0" smtClean="0"/>
              <a:t>to the Vine.</a:t>
            </a:r>
            <a:endParaRPr lang="en-US" sz="5600" dirty="0"/>
          </a:p>
          <a:p>
            <a:pPr algn="ctr"/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7975" y="457200"/>
            <a:ext cx="8378825" cy="6553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“The maintenance of an unbroken connection rather than repose, and bespeaks of the necessity of a constant relationship between the believer and his Lord, if the resultant life is to be productive</a:t>
            </a:r>
            <a:r>
              <a:rPr lang="en-US" sz="4400" dirty="0" smtClean="0"/>
              <a:t>.”</a:t>
            </a:r>
          </a:p>
          <a:p>
            <a:endParaRPr lang="en-US" sz="4400" dirty="0"/>
          </a:p>
          <a:p>
            <a:pPr lvl="0"/>
            <a:r>
              <a:rPr lang="en-US" sz="4400" dirty="0" smtClean="0"/>
              <a:t> </a:t>
            </a:r>
            <a:r>
              <a:rPr lang="en-US" sz="3600" dirty="0" smtClean="0"/>
              <a:t>- </a:t>
            </a:r>
            <a:r>
              <a:rPr lang="en-US" sz="3600" dirty="0" err="1" smtClean="0"/>
              <a:t>Tenney</a:t>
            </a:r>
            <a:endParaRPr lang="en-US" sz="3600" dirty="0"/>
          </a:p>
          <a:p>
            <a:pPr>
              <a:spcBef>
                <a:spcPts val="670"/>
              </a:spcBef>
              <a:spcAft>
                <a:spcPts val="670"/>
              </a:spcAft>
            </a:pPr>
            <a:endParaRPr lang="en-US" dirty="0">
              <a:effectLst/>
              <a:latin typeface="Georgia" panose="02040502050405020303" pitchFamily="18" charset="0"/>
              <a:ea typeface="Calibri" panose="020F0502020204030204" pitchFamily="34" charset="0"/>
              <a:cs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1336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How do I “abide” in Christ?</a:t>
            </a:r>
          </a:p>
        </p:txBody>
      </p:sp>
    </p:spTree>
    <p:extLst>
      <p:ext uri="{BB962C8B-B14F-4D97-AF65-F5344CB8AC3E}">
        <p14:creationId xmlns:p14="http://schemas.microsoft.com/office/powerpoint/2010/main" val="520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2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828800"/>
            <a:ext cx="8305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“</a:t>
            </a:r>
            <a:r>
              <a:rPr lang="x-none" sz="6000" dirty="0"/>
              <a:t>I am the vine, ye </a:t>
            </a:r>
            <a:r>
              <a:rPr lang="x-none" sz="6000" i="1" dirty="0"/>
              <a:t>are</a:t>
            </a:r>
            <a:r>
              <a:rPr lang="x-none" sz="6000" dirty="0"/>
              <a:t> the branches.”</a:t>
            </a:r>
            <a:endParaRPr lang="en-US" sz="6000" dirty="0"/>
          </a:p>
          <a:p>
            <a:pPr algn="ctr"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839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305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4400" dirty="0"/>
              <a:t>Galatians 5:22</a:t>
            </a:r>
            <a:r>
              <a:rPr lang="en-US" sz="4400" dirty="0" smtClean="0"/>
              <a:t>-23</a:t>
            </a:r>
          </a:p>
          <a:p>
            <a:pPr algn="ctr"/>
            <a:r>
              <a:rPr lang="x-none" sz="4400" dirty="0"/>
              <a:t/>
            </a:r>
            <a:br>
              <a:rPr lang="x-none" sz="4400" dirty="0"/>
            </a:br>
            <a:r>
              <a:rPr lang="x-none" sz="4400" dirty="0"/>
              <a:t>But the fruit of the Spirit is </a:t>
            </a:r>
            <a:r>
              <a:rPr lang="x-none" sz="4400" u="sng" dirty="0"/>
              <a:t>love</a:t>
            </a:r>
            <a:r>
              <a:rPr lang="x-none" sz="4400" dirty="0"/>
              <a:t>, </a:t>
            </a:r>
            <a:r>
              <a:rPr lang="x-none" sz="4400" u="sng" dirty="0"/>
              <a:t>joy</a:t>
            </a:r>
            <a:r>
              <a:rPr lang="x-none" sz="4400" dirty="0"/>
              <a:t>, </a:t>
            </a:r>
            <a:r>
              <a:rPr lang="x-none" sz="4400" u="sng" dirty="0"/>
              <a:t>peace</a:t>
            </a:r>
            <a:r>
              <a:rPr lang="x-none" sz="4400" dirty="0"/>
              <a:t>, </a:t>
            </a:r>
            <a:r>
              <a:rPr lang="x-none" sz="4400" u="sng" dirty="0"/>
              <a:t>longsuffering</a:t>
            </a:r>
            <a:r>
              <a:rPr lang="x-none" sz="4400" dirty="0"/>
              <a:t>, </a:t>
            </a:r>
            <a:r>
              <a:rPr lang="x-none" sz="4400" u="sng" dirty="0"/>
              <a:t>gentleness</a:t>
            </a:r>
            <a:r>
              <a:rPr lang="x-none" sz="4400" dirty="0"/>
              <a:t>, </a:t>
            </a:r>
            <a:r>
              <a:rPr lang="x-none" sz="4400" u="sng" dirty="0"/>
              <a:t>goodness</a:t>
            </a:r>
            <a:r>
              <a:rPr lang="x-none" sz="4400" dirty="0"/>
              <a:t>, </a:t>
            </a:r>
            <a:r>
              <a:rPr lang="x-none" sz="4400" u="sng" dirty="0"/>
              <a:t>faith</a:t>
            </a:r>
            <a:r>
              <a:rPr lang="x-none" sz="4400" dirty="0"/>
              <a:t>,</a:t>
            </a:r>
            <a:br>
              <a:rPr lang="x-none" sz="4400" dirty="0"/>
            </a:br>
            <a:r>
              <a:rPr lang="x-none" sz="4400" u="sng" dirty="0"/>
              <a:t>Meekness</a:t>
            </a:r>
            <a:r>
              <a:rPr lang="x-none" sz="4400" dirty="0"/>
              <a:t>, </a:t>
            </a:r>
            <a:r>
              <a:rPr lang="x-none" sz="4400" u="sng" dirty="0"/>
              <a:t>temperance</a:t>
            </a:r>
            <a:r>
              <a:rPr lang="x-none" sz="4400" dirty="0"/>
              <a:t>: against such there is no law.</a:t>
            </a:r>
            <a:endParaRPr lang="en-US" sz="4400" dirty="0"/>
          </a:p>
          <a:p>
            <a:pPr algn="ctr"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438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99" y="0"/>
            <a:ext cx="92202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8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4044</TotalTime>
  <Words>89</Words>
  <Application>Microsoft Office PowerPoint</Application>
  <PresentationFormat>On-screen Show (4:3)</PresentationFormat>
  <Paragraphs>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Cross</vt:lpstr>
      <vt:lpstr>1_Default Design</vt:lpstr>
      <vt:lpstr>JOHN 15:4-5 April 10,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498</cp:revision>
  <dcterms:created xsi:type="dcterms:W3CDTF">2015-12-02T00:25:08Z</dcterms:created>
  <dcterms:modified xsi:type="dcterms:W3CDTF">2019-04-19T18:17:20Z</dcterms:modified>
</cp:coreProperties>
</file>